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79" r:id="rId2"/>
    <p:sldId id="282" r:id="rId3"/>
    <p:sldId id="274" r:id="rId4"/>
    <p:sldId id="256" r:id="rId5"/>
    <p:sldId id="258" r:id="rId6"/>
    <p:sldId id="260" r:id="rId7"/>
    <p:sldId id="286" r:id="rId8"/>
    <p:sldId id="270" r:id="rId9"/>
    <p:sldId id="262" r:id="rId10"/>
    <p:sldId id="266" r:id="rId11"/>
    <p:sldId id="275" r:id="rId12"/>
    <p:sldId id="271" r:id="rId13"/>
    <p:sldId id="277" r:id="rId14"/>
    <p:sldId id="263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817" autoAdjust="0"/>
  </p:normalViewPr>
  <p:slideViewPr>
    <p:cSldViewPr>
      <p:cViewPr varScale="1">
        <p:scale>
          <a:sx n="62" d="100"/>
          <a:sy n="62" d="100"/>
        </p:scale>
        <p:origin x="7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039A7-4497-4FAC-BA20-0404C5A78B1F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86DC1-0B67-4341-8745-7A4F911A0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পাঁচি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6DC1-0B67-4341-8745-7A4F911A0D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7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6DC1-0B67-4341-8745-7A4F911A0D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7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C4D3-C548-499B-927A-3F644FB3B3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4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07A6-4CBE-406E-B76D-506D669CE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428A4-1A73-4222-B9DB-030F10402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DB34E-6649-47B2-8DE1-313F46EE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FB54F-6C2C-432F-8411-C86E52F4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760C9-8355-41B9-A79C-FAE2A16C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1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8D5A-CC7B-4D7C-B935-B5CAF1FE9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37165-A016-4F50-8983-0D1DBE640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F2C2B-9AA0-4EB7-BC2B-11BD2D37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B9B7A-7BC5-403A-9C12-D61565A0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5210E-6091-493D-840C-A7E6D080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3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A62AC-0D2A-4C50-97F4-B32BD92F3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61710-CBC7-49CE-85F8-544EC2F2D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B15F-3432-4407-B176-63C144FD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E4E0F-2427-4E25-AA36-9704E20A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1B754-AFC5-4890-832A-DA36AEA4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7F86-13D2-4B13-B933-3C37304A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98E55-A0EE-4DDD-A3DA-E59FE55D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972B3-8A9D-4845-8327-8D8D829C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CB1E3-6E82-47D6-BBB0-F5683661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701F0-19A3-47F8-814A-B703B2F1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0125-DE25-48B8-844C-553B56921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79234-3B40-48DE-A119-03B067777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58E89-4FAF-4AFA-8857-267BEB44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5662B-0ECC-4701-8EAD-A5EF423D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7546E-B7D4-414B-B9A4-5A291DE6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0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99B5-B5B1-42B3-A138-B4924BEE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A78D8-F385-4CF9-8984-4DC20FCF3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89E6C-9A56-4A0D-A053-33B867BC5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7F934-8C21-4C2F-9DCD-CDB2DF51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7AE7A-8391-452A-9994-D2FC4C13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C55DA-9C51-415E-8412-EBCA12DA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1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B144-0C93-4229-A1A3-EAAD0786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93021-ED14-4FEF-B3C5-8121EBB1F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347BA-CCF4-4025-AF64-28EA94DA9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F1BEA-7DA0-44B2-9271-FC200BB36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1E83A-C473-4B4C-BDEA-1DD83F432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429FA-FE53-43BC-84FC-CD747D93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E5013-B1E2-4562-BD1B-D06DFEF2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A94B7-F9F0-426E-A222-5F90CB7F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5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234FF-550D-4F08-A84F-FA4C97C9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39808-E5B3-417F-A910-3C95B36C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66E9F-8D6D-4757-AAB2-BB96FC0D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D2B46-5D15-443F-A62F-5EACC2DA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6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82AC3-3AE7-4EAD-9A95-49AE83E7A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9191A-655F-45E6-AF2D-D226004A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331F2-1B23-4047-8076-E1E1E737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75EF-54C6-4800-93F3-FF94810F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71382-19C8-4E63-8D24-4026316A7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83873-F971-4EE6-8D38-6BB1017D8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3DEC7-3B0F-4CB7-AA36-B871C3A2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7E588-50B9-4AF3-A63E-B138AE9F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861BF-13E7-49AD-BAFF-9BD06DBE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B399-1C36-401C-9D63-8487FE66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89D4E-243B-4DF5-B15D-976661EF2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4FC8D-883C-48CD-BBCA-F78D8411B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B5F6C-7EC8-4426-B2CA-04EC75D8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DA051-2909-409C-9118-4671D85C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72159-8045-4D5B-A3E3-11C89625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2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A3E72-C239-4BE6-A213-2F2B5FE9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C3A7E-AFD0-41D1-83CB-81D73BB31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9DD93-9A85-477D-AC66-D59DF22A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EB236-DAF0-4F2B-AE67-929AD0DDA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A6BC-1674-4F58-AAE4-52ED03FA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5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209800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9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304800" y="164123"/>
            <a:ext cx="2057400" cy="1055077"/>
          </a:xfrm>
          <a:prstGeom prst="su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3505200" y="164123"/>
            <a:ext cx="2057400" cy="1055077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6934200" y="87923"/>
            <a:ext cx="2057400" cy="1055077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374" y="4800601"/>
            <a:ext cx="1498559" cy="21572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64" y="3817165"/>
            <a:ext cx="2205768" cy="3175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16" y="4876800"/>
            <a:ext cx="1560084" cy="2245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64" y="4883729"/>
            <a:ext cx="1498559" cy="21572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54" y="3900293"/>
            <a:ext cx="2205768" cy="3175337"/>
          </a:xfrm>
          <a:prstGeom prst="rect">
            <a:avLst/>
          </a:prstGeom>
        </p:spPr>
      </p:pic>
      <p:pic>
        <p:nvPicPr>
          <p:cNvPr id="1026" name="Picture 2" descr="C:\Users\ABHS\Desktop\CONTEST\Image\DO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02" y="1"/>
            <a:ext cx="446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BHS\Desktop\CONTEST\Image\DO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64" y="0"/>
            <a:ext cx="4770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ownloads\8e3bd96efafc22e2d375d282d903d1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2072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EL\Desktop\B118RUHUL AMIN\iCFQRXPScYA-_-cow-market-in-nabigonj-sylhet-bangladesh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75" y="1981200"/>
            <a:ext cx="44795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1A415D-3E52-488F-8729-DA190DB35890}"/>
              </a:ext>
            </a:extLst>
          </p:cNvPr>
          <p:cNvSpPr txBox="1"/>
          <p:nvPr/>
        </p:nvSpPr>
        <p:spPr>
          <a:xfrm>
            <a:off x="152400" y="119152"/>
            <a:ext cx="8839200" cy="186204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্যাঃ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22FB52-4194-4BC4-9F2D-1CF238906B01}"/>
              </a:ext>
            </a:extLst>
          </p:cNvPr>
          <p:cNvSpPr/>
          <p:nvPr/>
        </p:nvSpPr>
        <p:spPr>
          <a:xfrm>
            <a:off x="152400" y="1859340"/>
            <a:ext cx="8839200" cy="452431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3200" dirty="0"/>
              <a:t>গাভীকে নিয়মিত গোসল করানো, শিং কাটা, খুর কাটা, গর্ভকালীন সময়ে প্রচুর দানাদার  জাতীয় খাদ্য দেওয়া, গাভীকে পোকামাকড় ও মশামাছি থেকে নিরাপদ দুরত্তে রাখা,গর্ভকালীন সময়ে গাভীকে অবহেলা না করা, রোগ দেখা দিলে রোগ প্রতিরোধের ব্যবস্থা নেওয়া,গাভীর বাচ্চা প্রসবের পর বাচ্চাকে ৫-৭ দিন শাল দুধ খাওয়ানো, দুধ দোহনের সময় দ্রততার সহিত দোহনের কাজ শেষ করা।</a:t>
            </a:r>
            <a:endParaRPr lang="en-US" sz="3200" dirty="0"/>
          </a:p>
          <a:p>
            <a:endParaRPr lang="bn-BD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1C186-A9E4-45A4-AB56-29FB26D28DC3}"/>
              </a:ext>
            </a:extLst>
          </p:cNvPr>
          <p:cNvSpPr/>
          <p:nvPr/>
        </p:nvSpPr>
        <p:spPr>
          <a:xfrm>
            <a:off x="152400" y="152400"/>
            <a:ext cx="88392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গ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্যাঃ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EL\Desktop\B118RUHUL AMIN\dairyfarm-300x225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905000"/>
            <a:ext cx="4343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EL\Desktop\B118RUHUL AMIN\cs 06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419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4F1C42-9574-4614-89EA-A94C6DDE5A06}"/>
              </a:ext>
            </a:extLst>
          </p:cNvPr>
          <p:cNvSpPr/>
          <p:nvPr/>
        </p:nvSpPr>
        <p:spPr>
          <a:xfrm>
            <a:off x="152400" y="152400"/>
            <a:ext cx="88392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গ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্যাঃ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E35E8F-C98E-4141-9FE3-A65F3A1B7B23}"/>
              </a:ext>
            </a:extLst>
          </p:cNvPr>
          <p:cNvSpPr/>
          <p:nvPr/>
        </p:nvSpPr>
        <p:spPr>
          <a:xfrm>
            <a:off x="152400" y="79231"/>
            <a:ext cx="8763000" cy="144655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AE4C03-8C5B-42C9-A962-2F3D5605FF53}"/>
              </a:ext>
            </a:extLst>
          </p:cNvPr>
          <p:cNvSpPr/>
          <p:nvPr/>
        </p:nvSpPr>
        <p:spPr>
          <a:xfrm>
            <a:off x="304799" y="1700456"/>
            <a:ext cx="8610601" cy="507831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১।আমাদের দেশে কত ধরনের উন্নত জাতের  গাভী আছে?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২।গোশালা কাকে বলে?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৩।গাভীর আবাসন কিরূপ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৪।গাভীর পরিচর্যা ব্যাখ্যা কর।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21A99B-36A4-44C2-8BA9-4C3507E128CE}"/>
              </a:ext>
            </a:extLst>
          </p:cNvPr>
          <p:cNvSpPr/>
          <p:nvPr/>
        </p:nvSpPr>
        <p:spPr>
          <a:xfrm>
            <a:off x="0" y="20664"/>
            <a:ext cx="9144000" cy="1446550"/>
          </a:xfrm>
          <a:prstGeom prst="rect">
            <a:avLst/>
          </a:prstGeom>
          <a:pattFill prst="dkVert">
            <a:fgClr>
              <a:srgbClr val="00B05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FDD9F9-E1C3-409D-9FE2-7876B4FA9CAF}"/>
              </a:ext>
            </a:extLst>
          </p:cNvPr>
          <p:cNvSpPr/>
          <p:nvPr/>
        </p:nvSpPr>
        <p:spPr>
          <a:xfrm>
            <a:off x="152400" y="1498211"/>
            <a:ext cx="8801100" cy="5170646"/>
          </a:xfrm>
          <a:prstGeom prst="rect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গাভী পালন করে কিভাবে বেকারত্ত দূর করা যায়?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341812"/>
            <a:ext cx="8763000" cy="6324600"/>
            <a:chOff x="0" y="797614"/>
            <a:chExt cx="9144000" cy="52176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97614"/>
              <a:ext cx="9144000" cy="5217641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3021228" y="973094"/>
              <a:ext cx="5857103" cy="249297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5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8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E2E60-DEE0-4639-903D-92F79052143E}"/>
              </a:ext>
            </a:extLst>
          </p:cNvPr>
          <p:cNvSpPr txBox="1"/>
          <p:nvPr/>
        </p:nvSpPr>
        <p:spPr>
          <a:xfrm>
            <a:off x="4970305" y="728674"/>
            <a:ext cx="3918894" cy="27235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21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1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1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1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AFC1F-348F-4FDC-8D2E-19BA42B73E21}"/>
              </a:ext>
            </a:extLst>
          </p:cNvPr>
          <p:cNvSpPr txBox="1"/>
          <p:nvPr/>
        </p:nvSpPr>
        <p:spPr>
          <a:xfrm>
            <a:off x="277924" y="728674"/>
            <a:ext cx="4068001" cy="27235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21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en-US" sz="21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algn="ctr"/>
            <a:endParaRPr lang="en-US" sz="21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1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373F0-0A96-42EF-9F61-EFFB088C2EBA}"/>
              </a:ext>
            </a:extLst>
          </p:cNvPr>
          <p:cNvSpPr txBox="1"/>
          <p:nvPr/>
        </p:nvSpPr>
        <p:spPr>
          <a:xfrm>
            <a:off x="206832" y="1569859"/>
            <a:ext cx="4351079" cy="5078313"/>
          </a:xfrm>
          <a:prstGeom prst="rect">
            <a:avLst/>
          </a:prstGeom>
          <a:pattFill prst="openDmnd">
            <a:fgClr>
              <a:schemeClr val="accent2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পান্ডে  </a:t>
            </a:r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ননীক্ষীর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মুকসুদপুর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– ০১৭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১৫-৬২০৭৮১</a:t>
            </a:r>
          </a:p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B4030-FEFA-4A45-B6D2-E1B3839DD27D}"/>
              </a:ext>
            </a:extLst>
          </p:cNvPr>
          <p:cNvSpPr txBox="1"/>
          <p:nvPr/>
        </p:nvSpPr>
        <p:spPr>
          <a:xfrm>
            <a:off x="4620244" y="1569859"/>
            <a:ext cx="4237073" cy="4893647"/>
          </a:xfrm>
          <a:prstGeom prst="rect">
            <a:avLst/>
          </a:prstGeom>
          <a:pattFill prst="openDmnd">
            <a:fgClr>
              <a:schemeClr val="accent2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গাভী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1B73A-A575-4034-A89D-E2A1CD419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3781" y="2243038"/>
            <a:ext cx="1296590" cy="184598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78" y="2279662"/>
            <a:ext cx="1228386" cy="11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09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EE6F9E-BD78-4599-92FB-B87B09D26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392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065E18-2490-41F4-8768-F58A80D7CC40}"/>
              </a:ext>
            </a:extLst>
          </p:cNvPr>
          <p:cNvSpPr txBox="1"/>
          <p:nvPr/>
        </p:nvSpPr>
        <p:spPr>
          <a:xfrm>
            <a:off x="152400" y="1"/>
            <a:ext cx="8839200" cy="10668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119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B118RUHUL AMIN\group-cows-grazing-7664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1"/>
            <a:ext cx="8763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0CF7E-6B54-47E9-817D-6EEEFC79E3F5}"/>
              </a:ext>
            </a:extLst>
          </p:cNvPr>
          <p:cNvSpPr/>
          <p:nvPr/>
        </p:nvSpPr>
        <p:spPr>
          <a:xfrm>
            <a:off x="152400" y="304800"/>
            <a:ext cx="8839200" cy="186204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গাভী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15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CD4E06-05F4-4169-B25D-27555B686DA5}"/>
              </a:ext>
            </a:extLst>
          </p:cNvPr>
          <p:cNvSpPr/>
          <p:nvPr/>
        </p:nvSpPr>
        <p:spPr>
          <a:xfrm>
            <a:off x="152400" y="1676400"/>
            <a:ext cx="8839200" cy="48936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উন্নত জাতের গাভীর নাম বলতে পার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গাভীর বাসস্থান নির্মাণে কি কি বিষয় লক্ষ্য রাখতে হয় তা ব্যাখ্যা 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গাভীর পরিচর্যা বর্ণনা 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200000"/>
              </a:lnSpc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0352A5-B3BD-4445-A2A7-C2526BF0DD7E}"/>
              </a:ext>
            </a:extLst>
          </p:cNvPr>
          <p:cNvSpPr txBox="1"/>
          <p:nvPr/>
        </p:nvSpPr>
        <p:spPr>
          <a:xfrm>
            <a:off x="152400" y="304800"/>
            <a:ext cx="88392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</p:txBody>
      </p:sp>
    </p:spTree>
    <p:extLst>
      <p:ext uri="{BB962C8B-B14F-4D97-AF65-F5344CB8AC3E}">
        <p14:creationId xmlns:p14="http://schemas.microsoft.com/office/powerpoint/2010/main" val="143326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B118RUHUL AMIN\Sahiwal-cow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39" y="1036988"/>
            <a:ext cx="3063590" cy="19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OEL\Desktop\B118RUHUL AMIN\300px-Jersey-c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57" y="4001240"/>
            <a:ext cx="3258141" cy="18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EL\Desktop\B118RUHUL AMIN\Cow.calf-'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29" y="1084881"/>
            <a:ext cx="2821371" cy="189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OEL\Desktop\B118RUHUL AMIN\holstein_cow_poster-r9e12c30d0a084c7ea14bd4c4357dc779_q66_8byvr_3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73354"/>
            <a:ext cx="3048000" cy="211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EL\Desktop\B118RUHUL AMIN\Sahiwal-Co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6988"/>
            <a:ext cx="3106639" cy="191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17F808-B4F1-4DC3-B7D7-39E182AA5608}"/>
              </a:ext>
            </a:extLst>
          </p:cNvPr>
          <p:cNvSpPr txBox="1"/>
          <p:nvPr/>
        </p:nvSpPr>
        <p:spPr>
          <a:xfrm>
            <a:off x="152400" y="77625"/>
            <a:ext cx="8839200" cy="923330"/>
          </a:xfrm>
          <a:prstGeom prst="rect">
            <a:avLst/>
          </a:prstGeom>
          <a:pattFill prst="horzBrick">
            <a:fgClr>
              <a:srgbClr val="00B05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44F21-4871-4164-A48F-703EA2F00F42}"/>
              </a:ext>
            </a:extLst>
          </p:cNvPr>
          <p:cNvSpPr/>
          <p:nvPr/>
        </p:nvSpPr>
        <p:spPr>
          <a:xfrm>
            <a:off x="6153440" y="3065468"/>
            <a:ext cx="2990558" cy="707886"/>
          </a:xfrm>
          <a:prstGeom prst="rect">
            <a:avLst/>
          </a:prstGeom>
          <a:pattFill prst="horzBrick">
            <a:fgClr>
              <a:srgbClr val="00B05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সিন্ধি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FA57F9-0B6B-4289-A7D6-83B8B2253733}"/>
              </a:ext>
            </a:extLst>
          </p:cNvPr>
          <p:cNvSpPr/>
          <p:nvPr/>
        </p:nvSpPr>
        <p:spPr>
          <a:xfrm>
            <a:off x="3275829" y="3083730"/>
            <a:ext cx="2877611" cy="707886"/>
          </a:xfrm>
          <a:prstGeom prst="rect">
            <a:avLst/>
          </a:prstGeom>
          <a:pattFill prst="horzBrick">
            <a:fgClr>
              <a:srgbClr val="00B05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শাহিওয়াল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7FAF4B-8CD8-4865-9A8A-5EDAD53E54C8}"/>
              </a:ext>
            </a:extLst>
          </p:cNvPr>
          <p:cNvSpPr/>
          <p:nvPr/>
        </p:nvSpPr>
        <p:spPr>
          <a:xfrm>
            <a:off x="185980" y="3075056"/>
            <a:ext cx="3073059" cy="707886"/>
          </a:xfrm>
          <a:prstGeom prst="rect">
            <a:avLst/>
          </a:prstGeom>
          <a:pattFill prst="horzBrick">
            <a:fgClr>
              <a:srgbClr val="00B05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জার্সি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2CA48C-02BA-4D98-A267-4B789B2CE526}"/>
              </a:ext>
            </a:extLst>
          </p:cNvPr>
          <p:cNvSpPr/>
          <p:nvPr/>
        </p:nvSpPr>
        <p:spPr>
          <a:xfrm>
            <a:off x="27437" y="6129104"/>
            <a:ext cx="2993127" cy="646331"/>
          </a:xfrm>
          <a:prstGeom prst="rect">
            <a:avLst/>
          </a:prstGeom>
          <a:pattFill prst="horzBrick">
            <a:fgClr>
              <a:srgbClr val="00B050"/>
            </a:fgClr>
            <a:bgClr>
              <a:schemeClr val="bg1"/>
            </a:bgClr>
          </a:pattFill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হলস্টেইন ফ্রিজিয়ানা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7C0F1-A84B-43C5-8A93-CAE26EA0C916}"/>
              </a:ext>
            </a:extLst>
          </p:cNvPr>
          <p:cNvSpPr/>
          <p:nvPr/>
        </p:nvSpPr>
        <p:spPr>
          <a:xfrm>
            <a:off x="6439151" y="6056984"/>
            <a:ext cx="2677412" cy="707886"/>
          </a:xfrm>
          <a:prstGeom prst="rect">
            <a:avLst/>
          </a:prstGeom>
          <a:pattFill prst="horzBrick">
            <a:fgClr>
              <a:srgbClr val="00B05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রেড চিটাগাং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3" descr="C:\Users\DOEL\Desktop\B118RUHUL AMIN\Cow.calf-'05.jpg">
            <a:extLst>
              <a:ext uri="{FF2B5EF4-FFF2-40B4-BE49-F238E27FC236}">
                <a16:creationId xmlns:a16="http://schemas.microsoft.com/office/drawing/2014/main" id="{3E929600-FDBA-42A7-BFCF-1E80C956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85" y="4001240"/>
            <a:ext cx="3047999" cy="18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67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ADEEFF-E91F-44C9-BE03-E074AFDC932B}"/>
              </a:ext>
            </a:extLst>
          </p:cNvPr>
          <p:cNvSpPr/>
          <p:nvPr/>
        </p:nvSpPr>
        <p:spPr>
          <a:xfrm>
            <a:off x="228600" y="1607991"/>
            <a:ext cx="8686800" cy="5170646"/>
          </a:xfrm>
          <a:prstGeom prst="rect">
            <a:avLst/>
          </a:prstGeom>
          <a:pattFill prst="dkVert">
            <a:fgClr>
              <a:schemeClr val="accent4">
                <a:lumMod val="75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কয় ধরনের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কি কি গাভী আছে?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D3859-9020-423D-8C7F-75484B9D0459}"/>
              </a:ext>
            </a:extLst>
          </p:cNvPr>
          <p:cNvSpPr/>
          <p:nvPr/>
        </p:nvSpPr>
        <p:spPr>
          <a:xfrm>
            <a:off x="228600" y="152400"/>
            <a:ext cx="8686800" cy="1446550"/>
          </a:xfrm>
          <a:prstGeom prst="rect">
            <a:avLst/>
          </a:prstGeom>
          <a:pattFill prst="lgCheck">
            <a:fgClr>
              <a:schemeClr val="accent4">
                <a:lumMod val="75000"/>
              </a:schemeClr>
            </a:fgClr>
            <a:bgClr>
              <a:schemeClr val="bg1"/>
            </a:bgClr>
          </a:pattFill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BD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B118RUHUL AMIN\cow4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4958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Desktop\B118RUHUL AMIN\9191107550_c9e82c3af4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720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" y="5929175"/>
            <a:ext cx="9067800" cy="646331"/>
          </a:xfrm>
          <a:prstGeom prst="rect">
            <a:avLst/>
          </a:prstGeom>
          <a:pattFill prst="lgCheck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গাভীর বাসস্থানকে গোশালা বলে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0B18E-2079-48CD-B2FB-B262ED9BFB7E}"/>
              </a:ext>
            </a:extLst>
          </p:cNvPr>
          <p:cNvSpPr txBox="1"/>
          <p:nvPr/>
        </p:nvSpPr>
        <p:spPr>
          <a:xfrm>
            <a:off x="64576" y="282494"/>
            <a:ext cx="8991600" cy="1200329"/>
          </a:xfrm>
          <a:prstGeom prst="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      গ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DB6A44-FF60-4D4E-87B0-55322E368A69}"/>
              </a:ext>
            </a:extLst>
          </p:cNvPr>
          <p:cNvSpPr/>
          <p:nvPr/>
        </p:nvSpPr>
        <p:spPr>
          <a:xfrm>
            <a:off x="228600" y="1598950"/>
            <a:ext cx="8693258" cy="4708981"/>
          </a:xfrm>
          <a:prstGeom prst="rect">
            <a:avLst/>
          </a:prstGeom>
          <a:pattFill prst="dotGrid">
            <a:fgClr>
              <a:srgbClr val="7030A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গোশালা কি?গাভীর বাসস্থান নির্মানের লক্ষ্যনীয় বিষয় কিরূপ?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EB005-9E63-4F7E-A6F5-2622E2887ECC}"/>
              </a:ext>
            </a:extLst>
          </p:cNvPr>
          <p:cNvSpPr/>
          <p:nvPr/>
        </p:nvSpPr>
        <p:spPr>
          <a:xfrm>
            <a:off x="152400" y="152400"/>
            <a:ext cx="8763000" cy="1446550"/>
          </a:xfrm>
          <a:prstGeom prst="rect">
            <a:avLst/>
          </a:prstGeom>
          <a:pattFill prst="lgGrid">
            <a:fgClr>
              <a:srgbClr val="7030A0"/>
            </a:fgClr>
            <a:bgClr>
              <a:schemeClr val="bg1"/>
            </a:bgClr>
          </a:pattFill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BD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309</Words>
  <Application>Microsoft Office PowerPoint</Application>
  <PresentationFormat>On-screen Show (4:3)</PresentationFormat>
  <Paragraphs>61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বিনয়</cp:lastModifiedBy>
  <cp:revision>200</cp:revision>
  <dcterms:created xsi:type="dcterms:W3CDTF">2006-08-16T00:00:00Z</dcterms:created>
  <dcterms:modified xsi:type="dcterms:W3CDTF">2020-04-26T10:03:57Z</dcterms:modified>
</cp:coreProperties>
</file>