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1" r:id="rId6"/>
    <p:sldId id="262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AA0F6E-2D5B-4AA5-915F-03EE7A70125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6106CE-03D0-419F-BC3A-E9CF4946542E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8148F2FD-D72C-4510-A902-F941044D96F8}" type="parTrans" cxnId="{1CC410B3-7FA9-4521-B2F0-86CBBACC1D28}">
      <dgm:prSet/>
      <dgm:spPr/>
      <dgm:t>
        <a:bodyPr/>
        <a:lstStyle/>
        <a:p>
          <a:endParaRPr lang="en-US"/>
        </a:p>
      </dgm:t>
    </dgm:pt>
    <dgm:pt modelId="{B65CFE04-BED7-4C46-9897-E5EF1D6F7FD9}" type="sibTrans" cxnId="{1CC410B3-7FA9-4521-B2F0-86CBBACC1D28}">
      <dgm:prSet/>
      <dgm:spPr/>
      <dgm:t>
        <a:bodyPr/>
        <a:lstStyle/>
        <a:p>
          <a:endParaRPr lang="en-US"/>
        </a:p>
      </dgm:t>
    </dgm:pt>
    <dgm:pt modelId="{F761D69C-D23F-4D0A-ADA8-8C90771667C8}" type="pres">
      <dgm:prSet presAssocID="{3AAA0F6E-2D5B-4AA5-915F-03EE7A70125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415705-F5FA-48F8-930D-5CD768429523}" type="pres">
      <dgm:prSet presAssocID="{BE6106CE-03D0-419F-BC3A-E9CF4946542E}" presName="centerShape" presStyleLbl="node0" presStyleIdx="0" presStyleCnt="1" custLinFactNeighborX="7352" custLinFactNeighborY="142"/>
      <dgm:spPr/>
      <dgm:t>
        <a:bodyPr/>
        <a:lstStyle/>
        <a:p>
          <a:endParaRPr lang="en-US"/>
        </a:p>
      </dgm:t>
    </dgm:pt>
  </dgm:ptLst>
  <dgm:cxnLst>
    <dgm:cxn modelId="{046F160F-9D1F-44F8-81C9-740958CD80AF}" type="presOf" srcId="{BE6106CE-03D0-419F-BC3A-E9CF4946542E}" destId="{4A415705-F5FA-48F8-930D-5CD768429523}" srcOrd="0" destOrd="0" presId="urn:microsoft.com/office/officeart/2005/8/layout/radial1"/>
    <dgm:cxn modelId="{C279BC25-A3E6-4D8F-A244-1CD6C453B0E3}" type="presOf" srcId="{3AAA0F6E-2D5B-4AA5-915F-03EE7A70125A}" destId="{F761D69C-D23F-4D0A-ADA8-8C90771667C8}" srcOrd="0" destOrd="0" presId="urn:microsoft.com/office/officeart/2005/8/layout/radial1"/>
    <dgm:cxn modelId="{1CC410B3-7FA9-4521-B2F0-86CBBACC1D28}" srcId="{3AAA0F6E-2D5B-4AA5-915F-03EE7A70125A}" destId="{BE6106CE-03D0-419F-BC3A-E9CF4946542E}" srcOrd="0" destOrd="0" parTransId="{8148F2FD-D72C-4510-A902-F941044D96F8}" sibTransId="{B65CFE04-BED7-4C46-9897-E5EF1D6F7FD9}"/>
    <dgm:cxn modelId="{1BA2A10F-600E-441D-9300-16D09C001FF4}" type="presParOf" srcId="{F761D69C-D23F-4D0A-ADA8-8C90771667C8}" destId="{4A415705-F5FA-48F8-930D-5CD768429523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AA0F6E-2D5B-4AA5-915F-03EE7A70125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6106CE-03D0-419F-BC3A-E9CF4946542E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8148F2FD-D72C-4510-A902-F941044D96F8}" type="parTrans" cxnId="{1CC410B3-7FA9-4521-B2F0-86CBBACC1D28}">
      <dgm:prSet/>
      <dgm:spPr/>
      <dgm:t>
        <a:bodyPr/>
        <a:lstStyle/>
        <a:p>
          <a:endParaRPr lang="en-US"/>
        </a:p>
      </dgm:t>
    </dgm:pt>
    <dgm:pt modelId="{B65CFE04-BED7-4C46-9897-E5EF1D6F7FD9}" type="sibTrans" cxnId="{1CC410B3-7FA9-4521-B2F0-86CBBACC1D28}">
      <dgm:prSet/>
      <dgm:spPr/>
      <dgm:t>
        <a:bodyPr/>
        <a:lstStyle/>
        <a:p>
          <a:endParaRPr lang="en-US"/>
        </a:p>
      </dgm:t>
    </dgm:pt>
    <dgm:pt modelId="{F761D69C-D23F-4D0A-ADA8-8C90771667C8}" type="pres">
      <dgm:prSet presAssocID="{3AAA0F6E-2D5B-4AA5-915F-03EE7A70125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415705-F5FA-48F8-930D-5CD768429523}" type="pres">
      <dgm:prSet presAssocID="{BE6106CE-03D0-419F-BC3A-E9CF4946542E}" presName="centerShape" presStyleLbl="node0" presStyleIdx="0" presStyleCnt="1" custLinFactNeighborX="7352" custLinFactNeighborY="142"/>
      <dgm:spPr/>
      <dgm:t>
        <a:bodyPr/>
        <a:lstStyle/>
        <a:p>
          <a:endParaRPr lang="en-US"/>
        </a:p>
      </dgm:t>
    </dgm:pt>
  </dgm:ptLst>
  <dgm:cxnLst>
    <dgm:cxn modelId="{0A694D93-3D47-4079-A7F1-6625F5E1E068}" type="presOf" srcId="{3AAA0F6E-2D5B-4AA5-915F-03EE7A70125A}" destId="{F761D69C-D23F-4D0A-ADA8-8C90771667C8}" srcOrd="0" destOrd="0" presId="urn:microsoft.com/office/officeart/2005/8/layout/radial1"/>
    <dgm:cxn modelId="{F9D33160-2854-41DF-BA24-58E3A7070EFE}" type="presOf" srcId="{BE6106CE-03D0-419F-BC3A-E9CF4946542E}" destId="{4A415705-F5FA-48F8-930D-5CD768429523}" srcOrd="0" destOrd="0" presId="urn:microsoft.com/office/officeart/2005/8/layout/radial1"/>
    <dgm:cxn modelId="{1CC410B3-7FA9-4521-B2F0-86CBBACC1D28}" srcId="{3AAA0F6E-2D5B-4AA5-915F-03EE7A70125A}" destId="{BE6106CE-03D0-419F-BC3A-E9CF4946542E}" srcOrd="0" destOrd="0" parTransId="{8148F2FD-D72C-4510-A902-F941044D96F8}" sibTransId="{B65CFE04-BED7-4C46-9897-E5EF1D6F7FD9}"/>
    <dgm:cxn modelId="{956D7A7F-EFB9-484C-B037-7EAA3090FF24}" type="presParOf" srcId="{F761D69C-D23F-4D0A-ADA8-8C90771667C8}" destId="{4A415705-F5FA-48F8-930D-5CD768429523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AA0F6E-2D5B-4AA5-915F-03EE7A70125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6106CE-03D0-419F-BC3A-E9CF4946542E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8148F2FD-D72C-4510-A902-F941044D96F8}" type="parTrans" cxnId="{1CC410B3-7FA9-4521-B2F0-86CBBACC1D28}">
      <dgm:prSet/>
      <dgm:spPr/>
      <dgm:t>
        <a:bodyPr/>
        <a:lstStyle/>
        <a:p>
          <a:endParaRPr lang="en-US"/>
        </a:p>
      </dgm:t>
    </dgm:pt>
    <dgm:pt modelId="{B65CFE04-BED7-4C46-9897-E5EF1D6F7FD9}" type="sibTrans" cxnId="{1CC410B3-7FA9-4521-B2F0-86CBBACC1D28}">
      <dgm:prSet/>
      <dgm:spPr/>
      <dgm:t>
        <a:bodyPr/>
        <a:lstStyle/>
        <a:p>
          <a:endParaRPr lang="en-US"/>
        </a:p>
      </dgm:t>
    </dgm:pt>
    <dgm:pt modelId="{F761D69C-D23F-4D0A-ADA8-8C90771667C8}" type="pres">
      <dgm:prSet presAssocID="{3AAA0F6E-2D5B-4AA5-915F-03EE7A70125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415705-F5FA-48F8-930D-5CD768429523}" type="pres">
      <dgm:prSet presAssocID="{BE6106CE-03D0-419F-BC3A-E9CF4946542E}" presName="centerShape" presStyleLbl="node0" presStyleIdx="0" presStyleCnt="1" custLinFactNeighborX="7352" custLinFactNeighborY="142"/>
      <dgm:spPr/>
      <dgm:t>
        <a:bodyPr/>
        <a:lstStyle/>
        <a:p>
          <a:endParaRPr lang="en-US"/>
        </a:p>
      </dgm:t>
    </dgm:pt>
  </dgm:ptLst>
  <dgm:cxnLst>
    <dgm:cxn modelId="{B41AD208-19C9-40B9-9F78-9D93A4D9C28E}" type="presOf" srcId="{BE6106CE-03D0-419F-BC3A-E9CF4946542E}" destId="{4A415705-F5FA-48F8-930D-5CD768429523}" srcOrd="0" destOrd="0" presId="urn:microsoft.com/office/officeart/2005/8/layout/radial1"/>
    <dgm:cxn modelId="{1CC410B3-7FA9-4521-B2F0-86CBBACC1D28}" srcId="{3AAA0F6E-2D5B-4AA5-915F-03EE7A70125A}" destId="{BE6106CE-03D0-419F-BC3A-E9CF4946542E}" srcOrd="0" destOrd="0" parTransId="{8148F2FD-D72C-4510-A902-F941044D96F8}" sibTransId="{B65CFE04-BED7-4C46-9897-E5EF1D6F7FD9}"/>
    <dgm:cxn modelId="{DF5F65BD-D80C-468C-AB33-A7E0F7C701A7}" type="presOf" srcId="{3AAA0F6E-2D5B-4AA5-915F-03EE7A70125A}" destId="{F761D69C-D23F-4D0A-ADA8-8C90771667C8}" srcOrd="0" destOrd="0" presId="urn:microsoft.com/office/officeart/2005/8/layout/radial1"/>
    <dgm:cxn modelId="{527C5D9A-9F96-47AB-B93C-FC665F0CF263}" type="presParOf" srcId="{F761D69C-D23F-4D0A-ADA8-8C90771667C8}" destId="{4A415705-F5FA-48F8-930D-5CD768429523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AA0F6E-2D5B-4AA5-915F-03EE7A70125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6106CE-03D0-419F-BC3A-E9CF4946542E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8148F2FD-D72C-4510-A902-F941044D96F8}" type="parTrans" cxnId="{1CC410B3-7FA9-4521-B2F0-86CBBACC1D28}">
      <dgm:prSet/>
      <dgm:spPr/>
      <dgm:t>
        <a:bodyPr/>
        <a:lstStyle/>
        <a:p>
          <a:endParaRPr lang="en-US"/>
        </a:p>
      </dgm:t>
    </dgm:pt>
    <dgm:pt modelId="{B65CFE04-BED7-4C46-9897-E5EF1D6F7FD9}" type="sibTrans" cxnId="{1CC410B3-7FA9-4521-B2F0-86CBBACC1D28}">
      <dgm:prSet/>
      <dgm:spPr/>
      <dgm:t>
        <a:bodyPr/>
        <a:lstStyle/>
        <a:p>
          <a:endParaRPr lang="en-US"/>
        </a:p>
      </dgm:t>
    </dgm:pt>
    <dgm:pt modelId="{F761D69C-D23F-4D0A-ADA8-8C90771667C8}" type="pres">
      <dgm:prSet presAssocID="{3AAA0F6E-2D5B-4AA5-915F-03EE7A70125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415705-F5FA-48F8-930D-5CD768429523}" type="pres">
      <dgm:prSet presAssocID="{BE6106CE-03D0-419F-BC3A-E9CF4946542E}" presName="centerShape" presStyleLbl="node0" presStyleIdx="0" presStyleCnt="1" custLinFactNeighborX="7352" custLinFactNeighborY="142"/>
      <dgm:spPr/>
      <dgm:t>
        <a:bodyPr/>
        <a:lstStyle/>
        <a:p>
          <a:endParaRPr lang="en-US"/>
        </a:p>
      </dgm:t>
    </dgm:pt>
  </dgm:ptLst>
  <dgm:cxnLst>
    <dgm:cxn modelId="{0F842379-CBE3-42F0-9CEF-6538C5949F02}" type="presOf" srcId="{BE6106CE-03D0-419F-BC3A-E9CF4946542E}" destId="{4A415705-F5FA-48F8-930D-5CD768429523}" srcOrd="0" destOrd="0" presId="urn:microsoft.com/office/officeart/2005/8/layout/radial1"/>
    <dgm:cxn modelId="{1CC410B3-7FA9-4521-B2F0-86CBBACC1D28}" srcId="{3AAA0F6E-2D5B-4AA5-915F-03EE7A70125A}" destId="{BE6106CE-03D0-419F-BC3A-E9CF4946542E}" srcOrd="0" destOrd="0" parTransId="{8148F2FD-D72C-4510-A902-F941044D96F8}" sibTransId="{B65CFE04-BED7-4C46-9897-E5EF1D6F7FD9}"/>
    <dgm:cxn modelId="{A00BAF28-5CBD-425A-9C9C-448858561D11}" type="presOf" srcId="{3AAA0F6E-2D5B-4AA5-915F-03EE7A70125A}" destId="{F761D69C-D23F-4D0A-ADA8-8C90771667C8}" srcOrd="0" destOrd="0" presId="urn:microsoft.com/office/officeart/2005/8/layout/radial1"/>
    <dgm:cxn modelId="{73E2AC60-1317-43E0-9484-22A4B4121960}" type="presParOf" srcId="{F761D69C-D23F-4D0A-ADA8-8C90771667C8}" destId="{4A415705-F5FA-48F8-930D-5CD768429523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AA0F6E-2D5B-4AA5-915F-03EE7A70125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6106CE-03D0-419F-BC3A-E9CF4946542E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8148F2FD-D72C-4510-A902-F941044D96F8}" type="parTrans" cxnId="{1CC410B3-7FA9-4521-B2F0-86CBBACC1D28}">
      <dgm:prSet/>
      <dgm:spPr/>
      <dgm:t>
        <a:bodyPr/>
        <a:lstStyle/>
        <a:p>
          <a:endParaRPr lang="en-US"/>
        </a:p>
      </dgm:t>
    </dgm:pt>
    <dgm:pt modelId="{B65CFE04-BED7-4C46-9897-E5EF1D6F7FD9}" type="sibTrans" cxnId="{1CC410B3-7FA9-4521-B2F0-86CBBACC1D28}">
      <dgm:prSet/>
      <dgm:spPr/>
      <dgm:t>
        <a:bodyPr/>
        <a:lstStyle/>
        <a:p>
          <a:endParaRPr lang="en-US"/>
        </a:p>
      </dgm:t>
    </dgm:pt>
    <dgm:pt modelId="{F761D69C-D23F-4D0A-ADA8-8C90771667C8}" type="pres">
      <dgm:prSet presAssocID="{3AAA0F6E-2D5B-4AA5-915F-03EE7A70125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415705-F5FA-48F8-930D-5CD768429523}" type="pres">
      <dgm:prSet presAssocID="{BE6106CE-03D0-419F-BC3A-E9CF4946542E}" presName="centerShape" presStyleLbl="node0" presStyleIdx="0" presStyleCnt="1" custLinFactNeighborX="7352" custLinFactNeighborY="142"/>
      <dgm:spPr/>
      <dgm:t>
        <a:bodyPr/>
        <a:lstStyle/>
        <a:p>
          <a:endParaRPr lang="en-US"/>
        </a:p>
      </dgm:t>
    </dgm:pt>
  </dgm:ptLst>
  <dgm:cxnLst>
    <dgm:cxn modelId="{845FBD3C-C6B1-4B08-8B58-389C123867A1}" type="presOf" srcId="{BE6106CE-03D0-419F-BC3A-E9CF4946542E}" destId="{4A415705-F5FA-48F8-930D-5CD768429523}" srcOrd="0" destOrd="0" presId="urn:microsoft.com/office/officeart/2005/8/layout/radial1"/>
    <dgm:cxn modelId="{1CC410B3-7FA9-4521-B2F0-86CBBACC1D28}" srcId="{3AAA0F6E-2D5B-4AA5-915F-03EE7A70125A}" destId="{BE6106CE-03D0-419F-BC3A-E9CF4946542E}" srcOrd="0" destOrd="0" parTransId="{8148F2FD-D72C-4510-A902-F941044D96F8}" sibTransId="{B65CFE04-BED7-4C46-9897-E5EF1D6F7FD9}"/>
    <dgm:cxn modelId="{70F24548-B306-4388-BCE1-2FA31E61BF1D}" type="presOf" srcId="{3AAA0F6E-2D5B-4AA5-915F-03EE7A70125A}" destId="{F761D69C-D23F-4D0A-ADA8-8C90771667C8}" srcOrd="0" destOrd="0" presId="urn:microsoft.com/office/officeart/2005/8/layout/radial1"/>
    <dgm:cxn modelId="{0E6F4491-1D46-48DD-BDFA-A62E6E7A2A05}" type="presParOf" srcId="{F761D69C-D23F-4D0A-ADA8-8C90771667C8}" destId="{4A415705-F5FA-48F8-930D-5CD768429523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15705-F5FA-48F8-930D-5CD768429523}">
      <dsp:nvSpPr>
        <dsp:cNvPr id="0" name=""/>
        <dsp:cNvSpPr/>
      </dsp:nvSpPr>
      <dsp:spPr>
        <a:xfrm>
          <a:off x="0" y="56036"/>
          <a:ext cx="1582821" cy="158282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31799" y="287835"/>
        <a:ext cx="1119223" cy="11192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15705-F5FA-48F8-930D-5CD768429523}">
      <dsp:nvSpPr>
        <dsp:cNvPr id="0" name=""/>
        <dsp:cNvSpPr/>
      </dsp:nvSpPr>
      <dsp:spPr>
        <a:xfrm>
          <a:off x="0" y="56036"/>
          <a:ext cx="1582821" cy="158282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31799" y="287835"/>
        <a:ext cx="1119223" cy="11192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15705-F5FA-48F8-930D-5CD768429523}">
      <dsp:nvSpPr>
        <dsp:cNvPr id="0" name=""/>
        <dsp:cNvSpPr/>
      </dsp:nvSpPr>
      <dsp:spPr>
        <a:xfrm>
          <a:off x="0" y="56036"/>
          <a:ext cx="1582821" cy="158282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31799" y="287835"/>
        <a:ext cx="1119223" cy="11192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15705-F5FA-48F8-930D-5CD768429523}">
      <dsp:nvSpPr>
        <dsp:cNvPr id="0" name=""/>
        <dsp:cNvSpPr/>
      </dsp:nvSpPr>
      <dsp:spPr>
        <a:xfrm>
          <a:off x="0" y="56036"/>
          <a:ext cx="1582821" cy="158282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31799" y="287835"/>
        <a:ext cx="1119223" cy="11192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15705-F5FA-48F8-930D-5CD768429523}">
      <dsp:nvSpPr>
        <dsp:cNvPr id="0" name=""/>
        <dsp:cNvSpPr/>
      </dsp:nvSpPr>
      <dsp:spPr>
        <a:xfrm>
          <a:off x="0" y="56036"/>
          <a:ext cx="1582821" cy="1582821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31799" y="287835"/>
        <a:ext cx="1119223" cy="1119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914400" y="45720"/>
            <a:ext cx="7620000" cy="23622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mevB‡K</a:t>
            </a:r>
            <a:endParaRPr lang="en-US" sz="7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24-Point Star 8"/>
          <p:cNvSpPr/>
          <p:nvPr/>
        </p:nvSpPr>
        <p:spPr>
          <a:xfrm>
            <a:off x="2453640" y="2438400"/>
            <a:ext cx="4267200" cy="4267200"/>
          </a:xfrm>
          <a:prstGeom prst="star24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7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7200" b="1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02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5240"/>
            <a:ext cx="4530190" cy="68580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152400" y="293370"/>
            <a:ext cx="4495800" cy="6301740"/>
            <a:chOff x="152400" y="293370"/>
            <a:chExt cx="4495800" cy="6301740"/>
          </a:xfrm>
        </p:grpSpPr>
        <p:sp>
          <p:nvSpPr>
            <p:cNvPr id="3" name="Rounded Rectangular Callout 2"/>
            <p:cNvSpPr/>
            <p:nvPr/>
          </p:nvSpPr>
          <p:spPr>
            <a:xfrm>
              <a:off x="152400" y="293370"/>
              <a:ext cx="4495800" cy="6301740"/>
            </a:xfrm>
            <a:custGeom>
              <a:avLst/>
              <a:gdLst>
                <a:gd name="connsiteX0" fmla="*/ 0 w 2895600"/>
                <a:gd name="connsiteY0" fmla="*/ 482610 h 5181600"/>
                <a:gd name="connsiteX1" fmla="*/ 482610 w 2895600"/>
                <a:gd name="connsiteY1" fmla="*/ 0 h 5181600"/>
                <a:gd name="connsiteX2" fmla="*/ 482600 w 2895600"/>
                <a:gd name="connsiteY2" fmla="*/ 0 h 5181600"/>
                <a:gd name="connsiteX3" fmla="*/ 482600 w 2895600"/>
                <a:gd name="connsiteY3" fmla="*/ 0 h 5181600"/>
                <a:gd name="connsiteX4" fmla="*/ 1206500 w 2895600"/>
                <a:gd name="connsiteY4" fmla="*/ 0 h 5181600"/>
                <a:gd name="connsiteX5" fmla="*/ 2412990 w 2895600"/>
                <a:gd name="connsiteY5" fmla="*/ 0 h 5181600"/>
                <a:gd name="connsiteX6" fmla="*/ 2895600 w 2895600"/>
                <a:gd name="connsiteY6" fmla="*/ 482610 h 5181600"/>
                <a:gd name="connsiteX7" fmla="*/ 2895600 w 2895600"/>
                <a:gd name="connsiteY7" fmla="*/ 3022600 h 5181600"/>
                <a:gd name="connsiteX8" fmla="*/ 2895600 w 2895600"/>
                <a:gd name="connsiteY8" fmla="*/ 3022600 h 5181600"/>
                <a:gd name="connsiteX9" fmla="*/ 2895600 w 2895600"/>
                <a:gd name="connsiteY9" fmla="*/ 4318000 h 5181600"/>
                <a:gd name="connsiteX10" fmla="*/ 2895600 w 2895600"/>
                <a:gd name="connsiteY10" fmla="*/ 4698990 h 5181600"/>
                <a:gd name="connsiteX11" fmla="*/ 2412990 w 2895600"/>
                <a:gd name="connsiteY11" fmla="*/ 5181600 h 5181600"/>
                <a:gd name="connsiteX12" fmla="*/ 1206500 w 2895600"/>
                <a:gd name="connsiteY12" fmla="*/ 5181600 h 5181600"/>
                <a:gd name="connsiteX13" fmla="*/ 844560 w 2895600"/>
                <a:gd name="connsiteY13" fmla="*/ 5829300 h 5181600"/>
                <a:gd name="connsiteX14" fmla="*/ 482600 w 2895600"/>
                <a:gd name="connsiteY14" fmla="*/ 5181600 h 5181600"/>
                <a:gd name="connsiteX15" fmla="*/ 482610 w 2895600"/>
                <a:gd name="connsiteY15" fmla="*/ 5181600 h 5181600"/>
                <a:gd name="connsiteX16" fmla="*/ 0 w 2895600"/>
                <a:gd name="connsiteY16" fmla="*/ 4698990 h 5181600"/>
                <a:gd name="connsiteX17" fmla="*/ 0 w 2895600"/>
                <a:gd name="connsiteY17" fmla="*/ 4318000 h 5181600"/>
                <a:gd name="connsiteX18" fmla="*/ 0 w 2895600"/>
                <a:gd name="connsiteY18" fmla="*/ 3022600 h 5181600"/>
                <a:gd name="connsiteX19" fmla="*/ 0 w 2895600"/>
                <a:gd name="connsiteY19" fmla="*/ 3022600 h 5181600"/>
                <a:gd name="connsiteX20" fmla="*/ 0 w 2895600"/>
                <a:gd name="connsiteY20" fmla="*/ 482610 h 5181600"/>
                <a:gd name="connsiteX0" fmla="*/ 0 w 3496320"/>
                <a:gd name="connsiteY0" fmla="*/ 482610 h 6301740"/>
                <a:gd name="connsiteX1" fmla="*/ 482610 w 3496320"/>
                <a:gd name="connsiteY1" fmla="*/ 0 h 6301740"/>
                <a:gd name="connsiteX2" fmla="*/ 482600 w 3496320"/>
                <a:gd name="connsiteY2" fmla="*/ 0 h 6301740"/>
                <a:gd name="connsiteX3" fmla="*/ 482600 w 3496320"/>
                <a:gd name="connsiteY3" fmla="*/ 0 h 6301740"/>
                <a:gd name="connsiteX4" fmla="*/ 1206500 w 3496320"/>
                <a:gd name="connsiteY4" fmla="*/ 0 h 6301740"/>
                <a:gd name="connsiteX5" fmla="*/ 2412990 w 3496320"/>
                <a:gd name="connsiteY5" fmla="*/ 0 h 6301740"/>
                <a:gd name="connsiteX6" fmla="*/ 2895600 w 3496320"/>
                <a:gd name="connsiteY6" fmla="*/ 482610 h 6301740"/>
                <a:gd name="connsiteX7" fmla="*/ 2895600 w 3496320"/>
                <a:gd name="connsiteY7" fmla="*/ 3022600 h 6301740"/>
                <a:gd name="connsiteX8" fmla="*/ 2895600 w 3496320"/>
                <a:gd name="connsiteY8" fmla="*/ 3022600 h 6301740"/>
                <a:gd name="connsiteX9" fmla="*/ 2895600 w 3496320"/>
                <a:gd name="connsiteY9" fmla="*/ 4318000 h 6301740"/>
                <a:gd name="connsiteX10" fmla="*/ 2895600 w 3496320"/>
                <a:gd name="connsiteY10" fmla="*/ 4698990 h 6301740"/>
                <a:gd name="connsiteX11" fmla="*/ 2412990 w 3496320"/>
                <a:gd name="connsiteY11" fmla="*/ 5181600 h 6301740"/>
                <a:gd name="connsiteX12" fmla="*/ 1206500 w 3496320"/>
                <a:gd name="connsiteY12" fmla="*/ 5181600 h 6301740"/>
                <a:gd name="connsiteX13" fmla="*/ 3496320 w 3496320"/>
                <a:gd name="connsiteY13" fmla="*/ 6301740 h 6301740"/>
                <a:gd name="connsiteX14" fmla="*/ 482600 w 3496320"/>
                <a:gd name="connsiteY14" fmla="*/ 5181600 h 6301740"/>
                <a:gd name="connsiteX15" fmla="*/ 482610 w 3496320"/>
                <a:gd name="connsiteY15" fmla="*/ 5181600 h 6301740"/>
                <a:gd name="connsiteX16" fmla="*/ 0 w 3496320"/>
                <a:gd name="connsiteY16" fmla="*/ 4698990 h 6301740"/>
                <a:gd name="connsiteX17" fmla="*/ 0 w 3496320"/>
                <a:gd name="connsiteY17" fmla="*/ 4318000 h 6301740"/>
                <a:gd name="connsiteX18" fmla="*/ 0 w 3496320"/>
                <a:gd name="connsiteY18" fmla="*/ 3022600 h 6301740"/>
                <a:gd name="connsiteX19" fmla="*/ 0 w 3496320"/>
                <a:gd name="connsiteY19" fmla="*/ 3022600 h 6301740"/>
                <a:gd name="connsiteX20" fmla="*/ 0 w 3496320"/>
                <a:gd name="connsiteY20" fmla="*/ 482610 h 6301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496320" h="6301740">
                  <a:moveTo>
                    <a:pt x="0" y="482610"/>
                  </a:moveTo>
                  <a:cubicBezTo>
                    <a:pt x="0" y="216072"/>
                    <a:pt x="216072" y="0"/>
                    <a:pt x="482610" y="0"/>
                  </a:cubicBezTo>
                  <a:lnTo>
                    <a:pt x="482600" y="0"/>
                  </a:lnTo>
                  <a:lnTo>
                    <a:pt x="482600" y="0"/>
                  </a:lnTo>
                  <a:lnTo>
                    <a:pt x="1206500" y="0"/>
                  </a:lnTo>
                  <a:lnTo>
                    <a:pt x="2412990" y="0"/>
                  </a:lnTo>
                  <a:cubicBezTo>
                    <a:pt x="2679528" y="0"/>
                    <a:pt x="2895600" y="216072"/>
                    <a:pt x="2895600" y="482610"/>
                  </a:cubicBezTo>
                  <a:lnTo>
                    <a:pt x="2895600" y="3022600"/>
                  </a:lnTo>
                  <a:lnTo>
                    <a:pt x="2895600" y="3022600"/>
                  </a:lnTo>
                  <a:lnTo>
                    <a:pt x="2895600" y="4318000"/>
                  </a:lnTo>
                  <a:lnTo>
                    <a:pt x="2895600" y="4698990"/>
                  </a:lnTo>
                  <a:cubicBezTo>
                    <a:pt x="2895600" y="4965528"/>
                    <a:pt x="2679528" y="5181600"/>
                    <a:pt x="2412990" y="5181600"/>
                  </a:cubicBezTo>
                  <a:lnTo>
                    <a:pt x="1206500" y="5181600"/>
                  </a:lnTo>
                  <a:lnTo>
                    <a:pt x="3496320" y="6301740"/>
                  </a:lnTo>
                  <a:lnTo>
                    <a:pt x="482600" y="5181600"/>
                  </a:lnTo>
                  <a:lnTo>
                    <a:pt x="482610" y="5181600"/>
                  </a:lnTo>
                  <a:cubicBezTo>
                    <a:pt x="216072" y="5181600"/>
                    <a:pt x="0" y="4965528"/>
                    <a:pt x="0" y="4698990"/>
                  </a:cubicBezTo>
                  <a:lnTo>
                    <a:pt x="0" y="4318000"/>
                  </a:lnTo>
                  <a:lnTo>
                    <a:pt x="0" y="3022600"/>
                  </a:lnTo>
                  <a:lnTo>
                    <a:pt x="0" y="3022600"/>
                  </a:lnTo>
                  <a:lnTo>
                    <a:pt x="0" y="482610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685800" y="914400"/>
              <a:ext cx="2514600" cy="8382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dirty="0" err="1" smtClean="0">
                  <a:latin typeface="SutonnyMJ" pitchFamily="2" charset="0"/>
                  <a:cs typeface="SutonnyMJ" pitchFamily="2" charset="0"/>
                </a:rPr>
                <a:t>mKj‡K</a:t>
              </a:r>
              <a:endParaRPr lang="en-US" sz="6600" dirty="0">
                <a:latin typeface="SutonnyMJ" pitchFamily="2" charset="0"/>
                <a:cs typeface="SutonnyMJ" pitchFamily="2" charset="0"/>
              </a:endParaRPr>
            </a:p>
          </p:txBody>
        </p:sp>
        <p:sp>
          <p:nvSpPr>
            <p:cNvPr id="5" name="Curved Up Ribbon 4"/>
            <p:cNvSpPr/>
            <p:nvPr/>
          </p:nvSpPr>
          <p:spPr>
            <a:xfrm>
              <a:off x="152400" y="2590800"/>
              <a:ext cx="3657600" cy="1295400"/>
            </a:xfrm>
            <a:prstGeom prst="ellipseRibbon2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err="1" smtClean="0">
                  <a:solidFill>
                    <a:srgbClr val="FFFF00"/>
                  </a:solidFill>
                  <a:latin typeface="SutonnyMJ" pitchFamily="2" charset="0"/>
                  <a:cs typeface="SutonnyMJ" pitchFamily="2" charset="0"/>
                </a:rPr>
                <a:t>ab¨ev</a:t>
              </a:r>
              <a:r>
                <a:rPr lang="en-US" sz="4800" dirty="0" smtClean="0">
                  <a:solidFill>
                    <a:srgbClr val="FFFF00"/>
                  </a:solidFill>
                  <a:latin typeface="SutonnyMJ" pitchFamily="2" charset="0"/>
                  <a:cs typeface="SutonnyMJ" pitchFamily="2" charset="0"/>
                </a:rPr>
                <a:t>`</a:t>
              </a:r>
              <a:endParaRPr lang="en-US" sz="48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491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1371600" y="76200"/>
            <a:ext cx="6705600" cy="1295400"/>
          </a:xfrm>
          <a:prstGeom prst="ellipseRibb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5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1752600"/>
            <a:ext cx="8001000" cy="4343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6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gvnv</a:t>
            </a:r>
            <a:r>
              <a:rPr lang="en-US" sz="6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sz="6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Ave`yj</a:t>
            </a:r>
            <a:r>
              <a:rPr lang="en-US" sz="6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nvwjg</a:t>
            </a:r>
            <a:r>
              <a:rPr lang="en-US" sz="6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f‚uTv</a:t>
            </a:r>
            <a:endParaRPr lang="en-US" sz="60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wkÿK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¸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jevwMPv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g‡Wj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cÖv_wgK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we`¨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vjq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Av`k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m`i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Kzwgjøv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gvevBj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: 01720-143800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litonmaster14@gmail.com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3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381000"/>
            <a:ext cx="3886200" cy="8382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1752600"/>
            <a:ext cx="8610600" cy="4419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cÂg</a:t>
            </a:r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: 2 (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Pvi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cÖwµqv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mgm¨vejx</a:t>
            </a:r>
            <a:r>
              <a:rPr lang="en-US" sz="4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: 40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wgwbU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73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95600" y="381000"/>
            <a:ext cx="3581400" cy="1066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wkLb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dj</a:t>
            </a:r>
            <a:endParaRPr lang="en-US" sz="4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514600"/>
            <a:ext cx="8305800" cy="18288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Pvi</a:t>
            </a:r>
            <a:r>
              <a:rPr lang="en-US" sz="44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cÖwµqv</a:t>
            </a:r>
            <a:r>
              <a:rPr lang="en-US" sz="44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44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4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44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mgm¨vi</a:t>
            </a:r>
            <a:r>
              <a:rPr lang="en-US" sz="44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4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4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4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4400" dirty="0">
              <a:solidFill>
                <a:srgbClr val="FFC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198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04800" y="381000"/>
            <a:ext cx="8839200" cy="1295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dvwng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264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8wU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LvZv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6wU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Kjg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wKbj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1wU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Kj‡gi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`vg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12UvKv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04800" y="4953000"/>
            <a:ext cx="4952999" cy="1676400"/>
            <a:chOff x="304800" y="4876800"/>
            <a:chExt cx="5599385" cy="1841499"/>
          </a:xfrm>
        </p:grpSpPr>
        <p:graphicFrame>
          <p:nvGraphicFramePr>
            <p:cNvPr id="20" name="Diagram 19"/>
            <p:cNvGraphicFramePr/>
            <p:nvPr>
              <p:extLst>
                <p:ext uri="{D42A27DB-BD31-4B8C-83A1-F6EECF244321}">
                  <p14:modId xmlns:p14="http://schemas.microsoft.com/office/powerpoint/2010/main" val="1898689865"/>
                </p:ext>
              </p:extLst>
            </p:nvPr>
          </p:nvGraphicFramePr>
          <p:xfrm>
            <a:off x="4114800" y="4876800"/>
            <a:ext cx="1789385" cy="184149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1" name="Rounded Rectangle 20"/>
            <p:cNvSpPr/>
            <p:nvPr/>
          </p:nvSpPr>
          <p:spPr>
            <a:xfrm>
              <a:off x="304800" y="5562600"/>
              <a:ext cx="3733800" cy="8382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rgbClr val="FFFF00"/>
                  </a:solidFill>
                </a:rPr>
                <a:t>01720-143800</a:t>
              </a:r>
              <a:endParaRPr lang="en-US" sz="4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152400" y="1905000"/>
            <a:ext cx="5562600" cy="838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(K)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1wU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LvZvi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`vg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KZ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98120" y="2895600"/>
            <a:ext cx="8183880" cy="8382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(L) 15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LvZv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wKb‡Z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KZ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jvM‡e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52400" y="3886200"/>
            <a:ext cx="8183880" cy="838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(M)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8wU</a:t>
            </a:r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LvZv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6wU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Kj‡gi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v‡gi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KZ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1434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  <p:bldP spid="17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447800" y="457200"/>
            <a:ext cx="5334000" cy="62536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1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Kj‡gi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`vg 12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UvKv</a:t>
            </a:r>
            <a:endParaRPr lang="en-US" sz="4000" b="1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04800" y="4953000"/>
            <a:ext cx="4952999" cy="1676400"/>
            <a:chOff x="304800" y="4876800"/>
            <a:chExt cx="5599385" cy="1841499"/>
          </a:xfrm>
        </p:grpSpPr>
        <p:graphicFrame>
          <p:nvGraphicFramePr>
            <p:cNvPr id="20" name="Diagram 19"/>
            <p:cNvGraphicFramePr/>
            <p:nvPr>
              <p:extLst>
                <p:ext uri="{D42A27DB-BD31-4B8C-83A1-F6EECF244321}">
                  <p14:modId xmlns:p14="http://schemas.microsoft.com/office/powerpoint/2010/main" val="719452378"/>
                </p:ext>
              </p:extLst>
            </p:nvPr>
          </p:nvGraphicFramePr>
          <p:xfrm>
            <a:off x="4114800" y="4876800"/>
            <a:ext cx="1789385" cy="184149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1" name="Rounded Rectangle 20"/>
            <p:cNvSpPr/>
            <p:nvPr/>
          </p:nvSpPr>
          <p:spPr>
            <a:xfrm>
              <a:off x="304800" y="5562600"/>
              <a:ext cx="3733800" cy="8382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rgbClr val="FFFF00"/>
                  </a:solidFill>
                </a:rPr>
                <a:t>01720-143800</a:t>
              </a:r>
              <a:endParaRPr lang="en-US" sz="4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4038600" y="0"/>
            <a:ext cx="121919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K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ounded Rectangle 17"/>
              <p:cNvSpPr/>
              <p:nvPr/>
            </p:nvSpPr>
            <p:spPr>
              <a:xfrm>
                <a:off x="1219200" y="1066800"/>
                <a:ext cx="6781800" cy="625366"/>
              </a:xfrm>
              <a:prstGeom prst="round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000" b="1" dirty="0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∴</m:t>
                    </m:r>
                  </m:oMath>
                </a14:m>
                <a:r>
                  <a:rPr lang="en-US" sz="4000" b="1" dirty="0" smtClean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rPr>
                  <a:t> 6 </a:t>
                </a:r>
                <a:r>
                  <a:rPr lang="en-US" sz="4000" b="1" dirty="0" err="1" smtClean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rPr>
                  <a:t>wU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4000" b="1" dirty="0" err="1" smtClean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rPr>
                  <a:t>Kj‡gi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rPr>
                  <a:t> `vg (12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×</m:t>
                    </m:r>
                  </m:oMath>
                </a14:m>
                <a:r>
                  <a:rPr lang="en-US" sz="4000" b="1" dirty="0" smtClean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rPr>
                  <a:t>6) </a:t>
                </a:r>
                <a:r>
                  <a:rPr lang="en-US" sz="4000" b="1" dirty="0" err="1" smtClean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rPr>
                  <a:t>UvKv</a:t>
                </a:r>
                <a:endParaRPr lang="en-US" sz="36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>
          <p:sp>
            <p:nvSpPr>
              <p:cNvPr id="18" name="Rounded 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066800"/>
                <a:ext cx="6781800" cy="625366"/>
              </a:xfrm>
              <a:prstGeom prst="roundRect">
                <a:avLst/>
              </a:prstGeom>
              <a:blipFill rotWithShape="1">
                <a:blip r:embed="rId7"/>
                <a:stretch>
                  <a:fillRect l="-2507" t="-18692" b="-45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ounded Rectangle 18"/>
          <p:cNvSpPr/>
          <p:nvPr/>
        </p:nvSpPr>
        <p:spPr>
          <a:xfrm>
            <a:off x="4876800" y="1676400"/>
            <a:ext cx="1956778" cy="6253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= 72 </a:t>
            </a:r>
            <a:r>
              <a:rPr lang="en-US" sz="36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endParaRPr lang="en-US" sz="36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9600" y="2286000"/>
            <a:ext cx="7772399" cy="62536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8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LvZv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6wU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Kj‡gi</a:t>
            </a:r>
            <a:r>
              <a:rPr lang="en-US" sz="40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`vg 264 </a:t>
            </a:r>
            <a:r>
              <a:rPr lang="en-US" sz="40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UvKv</a:t>
            </a:r>
            <a:endParaRPr lang="en-US" sz="3600" b="1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9599" y="2895600"/>
            <a:ext cx="7772399" cy="62536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6wU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Kj‡gi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`vg   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72UvKv</a:t>
            </a:r>
            <a:endParaRPr lang="en-US" sz="3600" b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ounded Rectangle 25"/>
              <p:cNvSpPr/>
              <p:nvPr/>
            </p:nvSpPr>
            <p:spPr>
              <a:xfrm>
                <a:off x="685800" y="3505200"/>
                <a:ext cx="7772399" cy="625366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000" b="1" dirty="0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∴</m:t>
                    </m:r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  8 </a:t>
                </a:r>
                <a:r>
                  <a:rPr lang="en-US" sz="4000" b="1" dirty="0" err="1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wU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4000" b="1" dirty="0" err="1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LvZvi</a:t>
                </a:r>
                <a:r>
                  <a:rPr lang="en-US" sz="4000" b="1" dirty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`vg               =192 </a:t>
                </a:r>
                <a:r>
                  <a:rPr lang="en-US" sz="4000" b="1" dirty="0" err="1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UvKv</a:t>
                </a:r>
                <a:endParaRPr lang="en-US" sz="3600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 xmlns="">
          <p:sp>
            <p:nvSpPr>
              <p:cNvPr id="26" name="Rounded 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505200"/>
                <a:ext cx="7772399" cy="625366"/>
              </a:xfrm>
              <a:prstGeom prst="roundRect">
                <a:avLst/>
              </a:prstGeom>
              <a:blipFill rotWithShape="1">
                <a:blip r:embed="rId8"/>
                <a:stretch>
                  <a:fillRect l="-2269" t="-18692" b="-45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ounded Rectangle 26"/>
              <p:cNvSpPr/>
              <p:nvPr/>
            </p:nvSpPr>
            <p:spPr>
              <a:xfrm>
                <a:off x="624840" y="4176286"/>
                <a:ext cx="7772399" cy="625366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000" b="1" dirty="0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∴</m:t>
                    </m:r>
                  </m:oMath>
                </a14:m>
                <a:r>
                  <a:rPr lang="en-US" sz="4000" b="1" dirty="0" smtClean="0">
                    <a:solidFill>
                      <a:srgbClr val="FFFF00"/>
                    </a:solidFill>
                    <a:latin typeface="SutonnyMJ" pitchFamily="2" charset="0"/>
                    <a:cs typeface="SutonnyMJ" pitchFamily="2" charset="0"/>
                  </a:rPr>
                  <a:t>  1 </a:t>
                </a:r>
                <a:r>
                  <a:rPr lang="en-US" sz="4000" b="1" dirty="0" err="1" smtClean="0">
                    <a:solidFill>
                      <a:srgbClr val="FFFF00"/>
                    </a:solidFill>
                    <a:latin typeface="SutonnyMJ" pitchFamily="2" charset="0"/>
                    <a:cs typeface="SutonnyMJ" pitchFamily="2" charset="0"/>
                  </a:rPr>
                  <a:t>wU</a:t>
                </a:r>
                <a:r>
                  <a:rPr lang="en-US" sz="4000" b="1" dirty="0" smtClean="0">
                    <a:solidFill>
                      <a:srgbClr val="FFFF0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4000" b="1" dirty="0" err="1" smtClean="0">
                    <a:solidFill>
                      <a:srgbClr val="FFFF00"/>
                    </a:solidFill>
                    <a:latin typeface="SutonnyMJ" pitchFamily="2" charset="0"/>
                    <a:cs typeface="SutonnyMJ" pitchFamily="2" charset="0"/>
                  </a:rPr>
                  <a:t>LvZvi</a:t>
                </a:r>
                <a:r>
                  <a:rPr lang="en-US" sz="4000" b="1" dirty="0">
                    <a:solidFill>
                      <a:srgbClr val="FFFF00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4000" b="1" dirty="0" smtClean="0">
                    <a:solidFill>
                      <a:srgbClr val="FFFF00"/>
                    </a:solidFill>
                    <a:latin typeface="SutonnyMJ" pitchFamily="2" charset="0"/>
                    <a:cs typeface="SutonnyMJ" pitchFamily="2" charset="0"/>
                  </a:rPr>
                  <a:t>`vg          = (192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÷</m:t>
                    </m:r>
                  </m:oMath>
                </a14:m>
                <a:r>
                  <a:rPr lang="en-US" sz="4000" b="1" dirty="0" smtClean="0">
                    <a:solidFill>
                      <a:srgbClr val="FFFF00"/>
                    </a:solidFill>
                    <a:latin typeface="SutonnyMJ" pitchFamily="2" charset="0"/>
                    <a:cs typeface="SutonnyMJ" pitchFamily="2" charset="0"/>
                  </a:rPr>
                  <a:t>8) </a:t>
                </a:r>
                <a:r>
                  <a:rPr lang="en-US" sz="4000" b="1" dirty="0" err="1" smtClean="0">
                    <a:solidFill>
                      <a:srgbClr val="FFFF00"/>
                    </a:solidFill>
                    <a:latin typeface="SutonnyMJ" pitchFamily="2" charset="0"/>
                    <a:cs typeface="SutonnyMJ" pitchFamily="2" charset="0"/>
                  </a:rPr>
                  <a:t>UvKv</a:t>
                </a:r>
                <a:endParaRPr lang="en-US" sz="3600" b="1" dirty="0" smtClean="0">
                  <a:solidFill>
                    <a:srgbClr val="FFFF00"/>
                  </a:solidFill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>
          <p:sp>
            <p:nvSpPr>
              <p:cNvPr id="27" name="Rounded 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" y="4176286"/>
                <a:ext cx="7772399" cy="625366"/>
              </a:xfrm>
              <a:prstGeom prst="roundRect">
                <a:avLst/>
              </a:prstGeom>
              <a:blipFill rotWithShape="1">
                <a:blip r:embed="rId9"/>
                <a:stretch>
                  <a:fillRect l="-2269" t="-18692" r="-3678" b="-45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27"/>
          <p:cNvSpPr/>
          <p:nvPr/>
        </p:nvSpPr>
        <p:spPr>
          <a:xfrm>
            <a:off x="5891822" y="4952475"/>
            <a:ext cx="1956778" cy="6253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= 24 </a:t>
            </a:r>
            <a:r>
              <a:rPr lang="en-US" sz="36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endParaRPr lang="en-US" sz="36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77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 animBg="1"/>
      <p:bldP spid="18" grpId="0" animBg="1"/>
      <p:bldP spid="19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pattFill prst="smConfetti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318259" y="890751"/>
            <a:ext cx="6659880" cy="6253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cvB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04800" y="4953000"/>
            <a:ext cx="4952999" cy="1676400"/>
            <a:chOff x="304800" y="4876800"/>
            <a:chExt cx="5599385" cy="1841499"/>
          </a:xfrm>
        </p:grpSpPr>
        <p:graphicFrame>
          <p:nvGraphicFramePr>
            <p:cNvPr id="20" name="Diagram 19"/>
            <p:cNvGraphicFramePr/>
            <p:nvPr>
              <p:extLst>
                <p:ext uri="{D42A27DB-BD31-4B8C-83A1-F6EECF244321}">
                  <p14:modId xmlns:p14="http://schemas.microsoft.com/office/powerpoint/2010/main" val="3971266764"/>
                </p:ext>
              </p:extLst>
            </p:nvPr>
          </p:nvGraphicFramePr>
          <p:xfrm>
            <a:off x="4114800" y="4876800"/>
            <a:ext cx="1789385" cy="184149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1" name="Rounded Rectangle 20"/>
            <p:cNvSpPr/>
            <p:nvPr/>
          </p:nvSpPr>
          <p:spPr>
            <a:xfrm>
              <a:off x="304800" y="5562600"/>
              <a:ext cx="3733800" cy="8382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rgbClr val="FFFF00"/>
                  </a:solidFill>
                </a:rPr>
                <a:t>01720-143800</a:t>
              </a:r>
              <a:endParaRPr lang="en-US" sz="4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4038600" y="0"/>
            <a:ext cx="121919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L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318259" y="2057400"/>
            <a:ext cx="6659880" cy="62536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LvZvi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`vg 24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UvKv</a:t>
            </a:r>
            <a:endParaRPr lang="en-US" sz="4000" b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ounded Rectangle 16"/>
              <p:cNvSpPr/>
              <p:nvPr/>
            </p:nvSpPr>
            <p:spPr>
              <a:xfrm>
                <a:off x="1333499" y="2667000"/>
                <a:ext cx="6659880" cy="625366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000" b="1" dirty="0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     15 </a:t>
                </a:r>
                <a:r>
                  <a:rPr lang="en-US" sz="4000" b="1" dirty="0" err="1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wU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4000" b="1" dirty="0" err="1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LvZvi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 `vg (24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×</m:t>
                    </m:r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15) </a:t>
                </a:r>
                <a:r>
                  <a:rPr lang="en-US" sz="4000" b="1" dirty="0" err="1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UvKv</a:t>
                </a:r>
                <a:endParaRPr lang="en-US" sz="4000" b="1" dirty="0" smtClean="0">
                  <a:solidFill>
                    <a:schemeClr val="tx1"/>
                  </a:solidFill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 xmlns="">
          <p:sp>
            <p:nvSpPr>
              <p:cNvPr id="17" name="Rounded 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499" y="2667000"/>
                <a:ext cx="6659880" cy="625366"/>
              </a:xfrm>
              <a:prstGeom prst="roundRect">
                <a:avLst/>
              </a:prstGeom>
              <a:blipFill rotWithShape="1">
                <a:blip r:embed="rId7"/>
                <a:stretch>
                  <a:fillRect l="-2646" t="-19811" b="-46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ounded Rectangle 28"/>
          <p:cNvSpPr/>
          <p:nvPr/>
        </p:nvSpPr>
        <p:spPr>
          <a:xfrm>
            <a:off x="1287779" y="3276600"/>
            <a:ext cx="6659880" cy="62536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                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= 360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UvKv</a:t>
            </a:r>
            <a:endParaRPr lang="en-US" sz="4000" b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72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 animBg="1"/>
      <p:bldP spid="16" grpId="0" animBg="1"/>
      <p:bldP spid="17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318259" y="890751"/>
            <a:ext cx="6659880" cy="62536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 K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cvB</a:t>
            </a:r>
            <a:r>
              <a:rPr lang="en-US" sz="40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04800" y="4953000"/>
            <a:ext cx="4952999" cy="1676400"/>
            <a:chOff x="304800" y="4876800"/>
            <a:chExt cx="5599385" cy="1841499"/>
          </a:xfrm>
        </p:grpSpPr>
        <p:graphicFrame>
          <p:nvGraphicFramePr>
            <p:cNvPr id="20" name="Diagram 19"/>
            <p:cNvGraphicFramePr/>
            <p:nvPr>
              <p:extLst>
                <p:ext uri="{D42A27DB-BD31-4B8C-83A1-F6EECF244321}">
                  <p14:modId xmlns:p14="http://schemas.microsoft.com/office/powerpoint/2010/main" val="1093010711"/>
                </p:ext>
              </p:extLst>
            </p:nvPr>
          </p:nvGraphicFramePr>
          <p:xfrm>
            <a:off x="4114800" y="4876800"/>
            <a:ext cx="1789385" cy="184149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1" name="Rounded Rectangle 20"/>
            <p:cNvSpPr/>
            <p:nvPr/>
          </p:nvSpPr>
          <p:spPr>
            <a:xfrm>
              <a:off x="304800" y="5562600"/>
              <a:ext cx="3733800" cy="8382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rgbClr val="FFFF00"/>
                  </a:solidFill>
                </a:rPr>
                <a:t>01720-143800</a:t>
              </a:r>
              <a:endParaRPr lang="en-US" sz="4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4038600" y="152400"/>
            <a:ext cx="1219199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M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318259" y="2057400"/>
            <a:ext cx="6659880" cy="6253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8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LvZvi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`vg        192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endParaRPr lang="en-US" sz="4000" b="1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333499" y="2667000"/>
            <a:ext cx="6659880" cy="6253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6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Kj‡gi</a:t>
            </a:r>
            <a:r>
              <a:rPr lang="en-US" sz="4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`vg        72 </a:t>
            </a:r>
            <a:r>
              <a:rPr lang="en-US" sz="4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UvKv</a:t>
            </a:r>
            <a:endParaRPr lang="en-US" sz="40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ounded Rectangle 28"/>
              <p:cNvSpPr/>
              <p:nvPr/>
            </p:nvSpPr>
            <p:spPr>
              <a:xfrm>
                <a:off x="1287779" y="3276600"/>
                <a:ext cx="6659880" cy="625366"/>
              </a:xfrm>
              <a:prstGeom prst="round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4000" b="1" dirty="0" smtClean="0">
                    <a:solidFill>
                      <a:schemeClr val="tx1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SutonnyMJ" pitchFamily="2" charset="0"/>
                      </a:rPr>
                      <m:t>∴ </m:t>
                    </m:r>
                  </m:oMath>
                </a14:m>
                <a:r>
                  <a:rPr lang="en-US" sz="4000" b="1" dirty="0" smtClean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rPr>
                  <a:t> </a:t>
                </a:r>
                <a:r>
                  <a:rPr lang="en-US" sz="4000" b="1" dirty="0" err="1" smtClean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rPr>
                  <a:t>cv_©K</a:t>
                </a:r>
                <a:r>
                  <a:rPr lang="en-US" sz="4000" b="1" dirty="0" smtClean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rPr>
                  <a:t>¨                 = 120 </a:t>
                </a:r>
                <a:r>
                  <a:rPr lang="en-US" sz="4000" b="1" dirty="0" err="1" smtClean="0">
                    <a:solidFill>
                      <a:schemeClr val="bg1"/>
                    </a:solidFill>
                    <a:latin typeface="SutonnyMJ" pitchFamily="2" charset="0"/>
                    <a:cs typeface="SutonnyMJ" pitchFamily="2" charset="0"/>
                  </a:rPr>
                  <a:t>UvKv</a:t>
                </a:r>
                <a:endParaRPr lang="en-US" sz="4000" b="1" dirty="0" smtClean="0">
                  <a:solidFill>
                    <a:schemeClr val="bg1"/>
                  </a:solidFill>
                  <a:latin typeface="SutonnyMJ" pitchFamily="2" charset="0"/>
                  <a:cs typeface="SutonnyMJ" pitchFamily="2" charset="0"/>
                </a:endParaRPr>
              </a:p>
            </p:txBody>
          </p:sp>
        </mc:Choice>
        <mc:Fallback>
          <p:sp>
            <p:nvSpPr>
              <p:cNvPr id="29" name="Rounded 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779" y="3276600"/>
                <a:ext cx="6659880" cy="625366"/>
              </a:xfrm>
              <a:prstGeom prst="roundRect">
                <a:avLst/>
              </a:prstGeom>
              <a:blipFill rotWithShape="1">
                <a:blip r:embed="rId7"/>
                <a:stretch>
                  <a:fillRect l="-2552" t="-19811" b="-46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428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 animBg="1"/>
      <p:bldP spid="16" grpId="0" animBg="1"/>
      <p:bldP spid="17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14400" y="609600"/>
            <a:ext cx="7239000" cy="13952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15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cwÝj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12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Kj‡gi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`vg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GK‡Î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276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2wU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Kj‡gi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`vg 16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UvKv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04800" y="4953000"/>
            <a:ext cx="4952999" cy="1676400"/>
            <a:chOff x="304800" y="4876800"/>
            <a:chExt cx="5599385" cy="1841499"/>
          </a:xfrm>
        </p:grpSpPr>
        <p:graphicFrame>
          <p:nvGraphicFramePr>
            <p:cNvPr id="20" name="Diagram 19"/>
            <p:cNvGraphicFramePr/>
            <p:nvPr>
              <p:extLst>
                <p:ext uri="{D42A27DB-BD31-4B8C-83A1-F6EECF244321}">
                  <p14:modId xmlns:p14="http://schemas.microsoft.com/office/powerpoint/2010/main" val="1701046326"/>
                </p:ext>
              </p:extLst>
            </p:nvPr>
          </p:nvGraphicFramePr>
          <p:xfrm>
            <a:off x="4114800" y="4876800"/>
            <a:ext cx="1789385" cy="184149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1" name="Rounded Rectangle 20"/>
            <p:cNvSpPr/>
            <p:nvPr/>
          </p:nvSpPr>
          <p:spPr>
            <a:xfrm>
              <a:off x="304800" y="5562600"/>
              <a:ext cx="3733800" cy="838200"/>
            </a:xfrm>
            <a:prstGeom prst="round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rgbClr val="FFFF00"/>
                  </a:solidFill>
                </a:rPr>
                <a:t>01720-143800</a:t>
              </a:r>
              <a:endParaRPr lang="en-US" sz="40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3276600" y="76200"/>
            <a:ext cx="3276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914400" y="2004849"/>
            <a:ext cx="7239000" cy="1195551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SutonnyMJ" pitchFamily="2" charset="0"/>
                <a:cs typeface="SutonnyMJ" pitchFamily="2" charset="0"/>
              </a:rPr>
              <a:t>(K) 12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Kj‡gi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`vg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883920" y="3200400"/>
            <a:ext cx="7239000" cy="1195551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(L) 15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cwÝ‡ji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`vg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KZ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0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762000" y="4381764"/>
            <a:ext cx="7239000" cy="119555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(M) 10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cwÝj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wKb‡Z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jvM‡e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78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 animBg="1"/>
      <p:bldP spid="2" grpId="0" animBg="1"/>
      <p:bldP spid="19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321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 User</cp:lastModifiedBy>
  <cp:revision>46</cp:revision>
  <dcterms:created xsi:type="dcterms:W3CDTF">2006-08-16T00:00:00Z</dcterms:created>
  <dcterms:modified xsi:type="dcterms:W3CDTF">2020-04-26T11:45:35Z</dcterms:modified>
</cp:coreProperties>
</file>