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20"/>
  </p:notesMasterIdLst>
  <p:sldIdLst>
    <p:sldId id="292" r:id="rId2"/>
    <p:sldId id="294" r:id="rId3"/>
    <p:sldId id="293" r:id="rId4"/>
    <p:sldId id="295" r:id="rId5"/>
    <p:sldId id="296" r:id="rId6"/>
    <p:sldId id="297" r:id="rId7"/>
    <p:sldId id="298" r:id="rId8"/>
    <p:sldId id="302" r:id="rId9"/>
    <p:sldId id="312" r:id="rId10"/>
    <p:sldId id="310" r:id="rId11"/>
    <p:sldId id="288" r:id="rId12"/>
    <p:sldId id="291" r:id="rId13"/>
    <p:sldId id="304" r:id="rId14"/>
    <p:sldId id="305" r:id="rId15"/>
    <p:sldId id="306" r:id="rId16"/>
    <p:sldId id="307" r:id="rId17"/>
    <p:sldId id="308" r:id="rId18"/>
    <p:sldId id="30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CA715-877B-4C93-B3AD-7BDDCD597CB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70516-4F35-42BE-887E-F12F304B6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5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72FD-A5FF-41B4-9DBB-1206D8AD30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31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72FD-A5FF-41B4-9DBB-1206D8AD30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14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5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02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1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5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1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9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5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1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9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2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9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0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5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3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6615" y="684364"/>
            <a:ext cx="5978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lgerian" panose="04020705040A02060702" pitchFamily="82" charset="0"/>
              </a:rPr>
              <a:t>WELCOME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2" y="2254024"/>
            <a:ext cx="11953302" cy="44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266" y="667625"/>
            <a:ext cx="430106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ernard MT Condensed" panose="02050806060905020404" pitchFamily="18" charset="0"/>
              </a:rPr>
              <a:t>Teacher’s reading Loudly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8133" y="3811012"/>
            <a:ext cx="9324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I’m a crow. I live in a tree. I get up early </a:t>
            </a:r>
          </a:p>
          <a:p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in the morning. I’ m active all day. </a:t>
            </a:r>
          </a:p>
          <a:p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I fly in the sky and look for food. Sometimes</a:t>
            </a:r>
          </a:p>
          <a:p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I take food from people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I’m very quick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Sometimes I eat dirty things.</a:t>
            </a:r>
          </a:p>
          <a:p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266" y="2538300"/>
            <a:ext cx="257852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doni MT Condensed" panose="02070606080606020203" pitchFamily="18" charset="0"/>
                <a:cs typeface="NikoshBAN" pitchFamily="2" charset="0"/>
              </a:rPr>
              <a:t>Everybody listen and</a:t>
            </a:r>
          </a:p>
          <a:p>
            <a:r>
              <a:rPr lang="en-US" sz="3200" dirty="0">
                <a:solidFill>
                  <a:prstClr val="black"/>
                </a:solidFill>
                <a:latin typeface="Bodoni MT Condensed" panose="02070606080606020203" pitchFamily="18" charset="0"/>
                <a:cs typeface="NikoshBAN" pitchFamily="2" charset="0"/>
              </a:rPr>
              <a:t> say after me.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266" y="1447894"/>
            <a:ext cx="841248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7499" y="513477"/>
            <a:ext cx="56769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Baskerville Old Face" panose="02020602080505020303" pitchFamily="18" charset="0"/>
              </a:rPr>
              <a:t>Student’s reading silently</a:t>
            </a:r>
          </a:p>
        </p:txBody>
      </p:sp>
      <p:pic>
        <p:nvPicPr>
          <p:cNvPr id="7" name="Picture 6" descr="hqdefault.jpg"/>
          <p:cNvPicPr>
            <a:picLocks noChangeAspect="1"/>
          </p:cNvPicPr>
          <p:nvPr/>
        </p:nvPicPr>
        <p:blipFill rotWithShape="1">
          <a:blip r:embed="rId2"/>
          <a:srcRect l="3683" t="3798" r="9608" b="6598"/>
          <a:stretch/>
        </p:blipFill>
        <p:spPr>
          <a:xfrm>
            <a:off x="3109151" y="2368615"/>
            <a:ext cx="4000730" cy="3100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79" y="1293903"/>
            <a:ext cx="841248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530186" y="1000034"/>
            <a:ext cx="468812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NikoshBAN" pitchFamily="2" charset="0"/>
              </a:rPr>
              <a:t>We find out some new words </a:t>
            </a:r>
            <a:endParaRPr lang="en-US" sz="2400" dirty="0">
              <a:solidFill>
                <a:prstClr val="black"/>
              </a:solidFill>
              <a:latin typeface="Calibri"/>
              <a:cs typeface="NikoshBAN" pitchFamily="2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0" y="22578"/>
            <a:ext cx="12159612" cy="7642495"/>
          </a:xfrm>
          <a:prstGeom prst="frame">
            <a:avLst>
              <a:gd name="adj1" fmla="val 106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413915"/>
              </p:ext>
            </p:extLst>
          </p:nvPr>
        </p:nvGraphicFramePr>
        <p:xfrm>
          <a:off x="1659465" y="1986845"/>
          <a:ext cx="7906649" cy="2930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7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5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5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</a:t>
                      </a:r>
                      <a:r>
                        <a:rPr lang="en-US" baseline="0" dirty="0"/>
                        <a:t> 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সক্রিয়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তাড়াতাড়ি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6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বেচেঁ</a:t>
                      </a:r>
                      <a:r>
                        <a:rPr lang="bn-IN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6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উড়া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327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4978" y="2089761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  <a:latin typeface="Calibri"/>
                <a:cs typeface="NikoshBAN" pitchFamily="2" charset="0"/>
              </a:rPr>
              <a:t>Live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4900" y="2136782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Nest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1178" y="3792014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Calibri"/>
                <a:cs typeface="NikoshBAN" pitchFamily="2" charset="0"/>
              </a:rPr>
              <a:t>Active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7268" y="3831837"/>
            <a:ext cx="1457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Working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245578" y="4014331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95042" y="3899369"/>
            <a:ext cx="736889" cy="388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4678" y="1949428"/>
            <a:ext cx="247650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NikoshBAN" pitchFamily="2" charset="0"/>
              </a:rPr>
              <a:t>The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NikoshBAN" pitchFamily="2" charset="0"/>
              </a:rPr>
              <a:t>crow lives in a nest.</a:t>
            </a:r>
            <a:r>
              <a:rPr lang="bn-BD" sz="2800" dirty="0">
                <a:solidFill>
                  <a:prstClr val="black"/>
                </a:solidFill>
                <a:latin typeface="Calibri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Calibri"/>
              </a:rPr>
              <a:t>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9814" y="3689678"/>
            <a:ext cx="2327564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The crow is active all day.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8978" y="5173096"/>
            <a:ext cx="2438401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The crow eats dirty things.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245578" y="226246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3145" y="5229212"/>
            <a:ext cx="893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Calibri"/>
                <a:cs typeface="NikoshBAN" pitchFamily="2" charset="0"/>
              </a:rPr>
              <a:t>Dirty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99020" y="5329157"/>
            <a:ext cx="1490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Unclean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245578" y="550819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639499" y="5364276"/>
            <a:ext cx="736889" cy="388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639500" y="2183492"/>
            <a:ext cx="736889" cy="388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9528" y="570372"/>
            <a:ext cx="878134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Word , similar word and make sentences</a:t>
            </a: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 flipV="1">
            <a:off x="225778" y="1413157"/>
            <a:ext cx="936256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1286933" y="1727200"/>
            <a:ext cx="7930445" cy="1377244"/>
          </a:xfrm>
          <a:prstGeom prst="frame">
            <a:avLst>
              <a:gd name="adj1" fmla="val 2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ame 64"/>
          <p:cNvSpPr/>
          <p:nvPr/>
        </p:nvSpPr>
        <p:spPr>
          <a:xfrm>
            <a:off x="1286932" y="3390753"/>
            <a:ext cx="7930445" cy="1377244"/>
          </a:xfrm>
          <a:prstGeom prst="frame">
            <a:avLst>
              <a:gd name="adj1" fmla="val 2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Frame 65"/>
          <p:cNvSpPr/>
          <p:nvPr/>
        </p:nvSpPr>
        <p:spPr>
          <a:xfrm>
            <a:off x="1329266" y="5004349"/>
            <a:ext cx="7930445" cy="1377244"/>
          </a:xfrm>
          <a:prstGeom prst="frame">
            <a:avLst>
              <a:gd name="adj1" fmla="val 2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 animBg="1"/>
      <p:bldP spid="10" grpId="0" animBg="1"/>
      <p:bldP spid="12" grpId="0"/>
      <p:bldP spid="13" grpId="0"/>
      <p:bldP spid="14" grpId="0"/>
      <p:bldP spid="15" grpId="0" animBg="1"/>
      <p:bldP spid="17" grpId="0"/>
      <p:bldP spid="18" grpId="0"/>
      <p:bldP spid="20" grpId="0" animBg="1"/>
      <p:bldP spid="25" grpId="0" animBg="1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8890" y="221755"/>
            <a:ext cx="1845613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Let’s work </a:t>
            </a:r>
          </a:p>
          <a:p>
            <a:pPr algn="ctr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in 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018" y="1332083"/>
            <a:ext cx="495850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B. Read again. Say true or False.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213" y="2328334"/>
            <a:ext cx="35051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1. The crow lives in a tree.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07767" y="2237499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Answer: 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018" y="3207891"/>
            <a:ext cx="35051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2. The crow is lazy.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7767" y="3149766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Answer: False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4069" y="4224404"/>
            <a:ext cx="35051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3. The crow is slow.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07767" y="3993570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Answer: 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213" y="5062604"/>
            <a:ext cx="473825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4. The crow doesn’t eat dirty things.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6233" y="4981542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Answer: False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213" y="5900804"/>
            <a:ext cx="473825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5. The crow takes food from people.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16233" y="5891873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Answer: True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848350" y="2328334"/>
            <a:ext cx="781050" cy="46166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892896" y="4066303"/>
            <a:ext cx="786245" cy="46166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860344" y="3160803"/>
            <a:ext cx="781050" cy="48983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924934" y="5019848"/>
            <a:ext cx="754207" cy="46166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964767" y="5936692"/>
            <a:ext cx="714374" cy="46612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45" y="195364"/>
            <a:ext cx="2599113" cy="19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24" y="232230"/>
            <a:ext cx="228179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/>
                <a:cs typeface="NikoshBAN" pitchFamily="2" charset="0"/>
              </a:rPr>
              <a:t>Let’s work in pair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524" y="1772052"/>
            <a:ext cx="418546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/>
                <a:cs typeface="NikoshBAN" pitchFamily="2" charset="0"/>
              </a:rPr>
              <a:t>A. Read the text again and again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0980" y="3792330"/>
            <a:ext cx="7467600" cy="18158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NikoshBAN" pitchFamily="2" charset="0"/>
              </a:rPr>
              <a:t>I’m a crow. I live in a tree. I get up early in the morning. I’m active all day. I fly in the sky and look for food. Sometimes I take food from people. I’m very quick. Sometimes I eat dirty things.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9" y="2117340"/>
            <a:ext cx="2628155" cy="16352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958" y="1636718"/>
            <a:ext cx="841248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385" y="238123"/>
            <a:ext cx="283103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Individual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1171" y="5741182"/>
            <a:ext cx="13680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Tree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4"/>
          <a:stretch/>
        </p:blipFill>
        <p:spPr>
          <a:xfrm>
            <a:off x="6582404" y="2067580"/>
            <a:ext cx="1834483" cy="14621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sp>
        <p:nvSpPr>
          <p:cNvPr id="11" name="TextBox 10"/>
          <p:cNvSpPr txBox="1"/>
          <p:nvPr/>
        </p:nvSpPr>
        <p:spPr>
          <a:xfrm>
            <a:off x="6780934" y="5741183"/>
            <a:ext cx="14707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Crow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6887" y="5741183"/>
            <a:ext cx="139763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Food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675" y="2067580"/>
            <a:ext cx="1761248" cy="14621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/>
          <p:cNvSpPr txBox="1"/>
          <p:nvPr/>
        </p:nvSpPr>
        <p:spPr>
          <a:xfrm>
            <a:off x="5194964" y="5741183"/>
            <a:ext cx="142071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Sky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/>
          <a:stretch/>
        </p:blipFill>
        <p:spPr>
          <a:xfrm>
            <a:off x="2549700" y="2045907"/>
            <a:ext cx="1745207" cy="1483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sp>
        <p:nvSpPr>
          <p:cNvPr id="17" name="TextBox 16"/>
          <p:cNvSpPr txBox="1"/>
          <p:nvPr/>
        </p:nvSpPr>
        <p:spPr>
          <a:xfrm>
            <a:off x="3604425" y="5753595"/>
            <a:ext cx="142528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People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809" y="2045906"/>
            <a:ext cx="1832271" cy="1483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TextBox 22"/>
          <p:cNvSpPr txBox="1"/>
          <p:nvPr/>
        </p:nvSpPr>
        <p:spPr>
          <a:xfrm>
            <a:off x="197386" y="880404"/>
            <a:ext cx="574070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See the pictures and say about these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35141"/>
          <a:stretch/>
        </p:blipFill>
        <p:spPr>
          <a:xfrm>
            <a:off x="4483526" y="2045906"/>
            <a:ext cx="1950325" cy="1483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t="11655" r="13474" b="19415"/>
          <a:stretch/>
        </p:blipFill>
        <p:spPr>
          <a:xfrm>
            <a:off x="10102467" y="238123"/>
            <a:ext cx="1894902" cy="15786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80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1667 L -0.50391 -0.271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20221 -0.27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09791 -0.2731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38698 -0.27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37 L 0.03554 -0.275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5" grpId="0" animBg="1"/>
      <p:bldP spid="17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33902" y="558226"/>
            <a:ext cx="316229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Checking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798" y="4381946"/>
            <a:ext cx="280208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I’m a cow   / goat.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7498" y="4470758"/>
            <a:ext cx="373959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I live in a stream/  shed.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798" y="5176956"/>
            <a:ext cx="33147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I get up early    / late.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900" y="5252846"/>
            <a:ext cx="4191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I am a slow  / quick animal.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5845" y="4385731"/>
            <a:ext cx="81395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cow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3355" y="5176956"/>
            <a:ext cx="9357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early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5148" y="4490357"/>
            <a:ext cx="10119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shed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9446" y="5233247"/>
            <a:ext cx="85785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slow</a:t>
            </a: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9" y="1592302"/>
            <a:ext cx="3765972" cy="18161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41377" y="3372503"/>
            <a:ext cx="841248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3" y="97108"/>
            <a:ext cx="8255000" cy="5923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3" y="6051212"/>
            <a:ext cx="11962596" cy="696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4988" y="2595557"/>
            <a:ext cx="5343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Bernard MT Condensed" panose="02050806060905020404" pitchFamily="18" charset="0"/>
              </a:rPr>
              <a:t>THANKS ALL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01" y="57919"/>
            <a:ext cx="5606668" cy="28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4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6963" y="3203143"/>
            <a:ext cx="4740812" cy="31085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Jasmin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akter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jahan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/>
              <a:cs typeface="NikoshBAN" pitchFamily="2" charset="0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ASSISTANT TEACHER</a:t>
            </a:r>
          </a:p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Dorakul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 GOVT.PRIMARY SCHOOL</a:t>
            </a:r>
          </a:p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Companigonj,Sylhet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.</a:t>
            </a:r>
          </a:p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NikoshBAN" pitchFamily="2" charset="0"/>
              </a:rPr>
              <a:t>EMAIL:jakterjahan@gmail.com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alibri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5517" y="3700925"/>
            <a:ext cx="4183146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</a:rPr>
              <a:t>Class : Three</a:t>
            </a:r>
            <a:endParaRPr lang="en-US" sz="2400" dirty="0">
              <a:solidFill>
                <a:srgbClr val="002060"/>
              </a:solidFill>
              <a:latin typeface="Calibri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Sub: English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Lesson: 4 – 6,Unit: 23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NikoshBAN" pitchFamily="2" charset="0"/>
              </a:rPr>
              <a:t>Time: 45 minutes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282311" cy="6858000"/>
          </a:xfrm>
          <a:prstGeom prst="frame">
            <a:avLst>
              <a:gd name="adj1" fmla="val 15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629588"/>
            <a:ext cx="479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lgerian" panose="04020705040A02060702" pitchFamily="82" charset="0"/>
              </a:rPr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2178" y="1412411"/>
            <a:ext cx="841248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472439" y="3484597"/>
            <a:ext cx="3351771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4311318" y="4655217"/>
            <a:ext cx="335177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97" y="1829304"/>
            <a:ext cx="1725850" cy="2299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56199" y="3900560"/>
            <a:ext cx="4410911" cy="581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ED269-DF38-48F7-871F-704EE6388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4" y="1056490"/>
            <a:ext cx="2317029" cy="26444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6837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026804" y="777134"/>
            <a:ext cx="392732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Good morning, students.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8225" y="2018786"/>
            <a:ext cx="369872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Good morning, teacher.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26804" y="3057530"/>
            <a:ext cx="3200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How are you today?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49009" y="4007791"/>
            <a:ext cx="255794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Fine. and you?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26804" y="4957765"/>
            <a:ext cx="255794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Fine, thank you.</a:t>
            </a: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3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297"/>
            <a:ext cx="2664714" cy="2664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46" y="236956"/>
            <a:ext cx="1981200" cy="23050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355368" flipV="1">
            <a:off x="1883607" y="2044041"/>
            <a:ext cx="1899138" cy="6689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414953" flipV="1">
            <a:off x="2253136" y="4160782"/>
            <a:ext cx="1782280" cy="75041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flipV="1">
            <a:off x="2193834" y="3253794"/>
            <a:ext cx="628262" cy="9657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9329954" flipV="1">
            <a:off x="7956347" y="1427543"/>
            <a:ext cx="1899138" cy="6689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7541025">
            <a:off x="7991271" y="2746628"/>
            <a:ext cx="2667627" cy="8429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3717" y="480271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7348" y="2680939"/>
            <a:ext cx="1188149" cy="37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8880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30" grpId="0" animBg="1"/>
      <p:bldP spid="34" grpId="0" animBg="1"/>
      <p:bldP spid="6" grpId="0" animBg="1"/>
      <p:bldP spid="6" grpId="1" animBg="1"/>
      <p:bldP spid="23" grpId="0" animBg="1"/>
      <p:bldP spid="23" grpId="1" animBg="1"/>
      <p:bldP spid="28" grpId="0" animBg="1"/>
      <p:bldP spid="28" grpId="1" animBg="1"/>
      <p:bldP spid="33" grpId="0" animBg="1"/>
      <p:bldP spid="33" grpId="1" animBg="1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6263" y="431740"/>
            <a:ext cx="7423053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/>
              </a:rPr>
              <a:t>What do you see in the picture?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318274" cy="6858000"/>
          </a:xfrm>
          <a:prstGeom prst="frame">
            <a:avLst>
              <a:gd name="adj1" fmla="val 134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47" y="1669840"/>
            <a:ext cx="7325747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4996" y="3469046"/>
            <a:ext cx="6335004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>
                <a:solidFill>
                  <a:prstClr val="black"/>
                </a:solidFill>
                <a:latin typeface="Calibri"/>
                <a:cs typeface="NikoshBAN" pitchFamily="2" charset="0"/>
              </a:rPr>
              <a:t>What do they do?</a:t>
            </a:r>
          </a:p>
        </p:txBody>
      </p:sp>
      <p:sp>
        <p:nvSpPr>
          <p:cNvPr id="9" name="Down Arrow 8"/>
          <p:cNvSpPr/>
          <p:nvPr/>
        </p:nvSpPr>
        <p:spPr>
          <a:xfrm>
            <a:off x="4803531" y="2198199"/>
            <a:ext cx="1858526" cy="81103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7900" y="640140"/>
            <a:ext cx="716280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Algerian" panose="04020705040A02060702" pitchFamily="82" charset="0"/>
              </a:rPr>
              <a:t>Welcome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Calibri"/>
              </a:rPr>
              <a:t> today's lesson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4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2612571" y="3333962"/>
            <a:ext cx="6609806" cy="1394792"/>
          </a:xfrm>
          <a:prstGeom prst="frame">
            <a:avLst>
              <a:gd name="adj1" fmla="val 4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38551" y="527338"/>
            <a:ext cx="5415043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</a:rPr>
              <a:t>Learning outcomes: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47" y="1592512"/>
            <a:ext cx="1199505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By the end of the lesson students will be able to……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47" y="2584086"/>
            <a:ext cx="9200271" cy="41549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Listening: 1.1.1- recognize English sound difference in the context 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                              of words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Speaking: 1.1.1- repeat words, phrases and sentences after the teacher                                                            with proper sounds and stress.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              1.1.2- say words, phrases and sentences with proper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                          sounds and stress.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Reading: 1.5.1- read simple sentences with proper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                        pronunciation and stress.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             5.1.3- read text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-1" y="0"/>
            <a:ext cx="12292149" cy="6858000"/>
          </a:xfrm>
          <a:prstGeom prst="frame">
            <a:avLst>
              <a:gd name="adj1" fmla="val 15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0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9662" y="353588"/>
            <a:ext cx="682634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Calibri"/>
                <a:cs typeface="NikoshBAN" pitchFamily="2" charset="0"/>
              </a:rPr>
              <a:t>Look at the picture and say with 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/>
          <a:stretch/>
        </p:blipFill>
        <p:spPr>
          <a:xfrm flipH="1">
            <a:off x="274005" y="184942"/>
            <a:ext cx="4491424" cy="3331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93666" y="4251682"/>
            <a:ext cx="8746589" cy="237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cs typeface="NikoshBAN" pitchFamily="2" charset="0"/>
              </a:rPr>
              <a:t>I’m a crow. I live in a tree. I get up early in the morning. I’ m active all day. </a:t>
            </a:r>
          </a:p>
          <a:p>
            <a:r>
              <a:rPr lang="en-US" sz="3600" dirty="0">
                <a:solidFill>
                  <a:prstClr val="black"/>
                </a:solidFill>
                <a:cs typeface="NikoshBAN" pitchFamily="2" charset="0"/>
              </a:rPr>
              <a:t>I fly in the sky and look for food.</a:t>
            </a:r>
          </a:p>
        </p:txBody>
      </p:sp>
      <p:sp>
        <p:nvSpPr>
          <p:cNvPr id="7" name="Left Arrow 6"/>
          <p:cNvSpPr/>
          <p:nvPr/>
        </p:nvSpPr>
        <p:spPr>
          <a:xfrm rot="19082358">
            <a:off x="5613871" y="2551035"/>
            <a:ext cx="4031980" cy="202172"/>
          </a:xfrm>
          <a:prstGeom prst="leftArrow">
            <a:avLst/>
          </a:prstGeom>
          <a:solidFill>
            <a:schemeClr val="accent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87" y="1446657"/>
            <a:ext cx="3635013" cy="220287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extBox 17"/>
          <p:cNvSpPr txBox="1"/>
          <p:nvPr/>
        </p:nvSpPr>
        <p:spPr>
          <a:xfrm>
            <a:off x="2477877" y="4065135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  <a:cs typeface="NikoshBAN" pitchFamily="2" charset="0"/>
              </a:rPr>
              <a:t>Sometimes I take food from people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I’m very quick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Sometimes I eat dirty things.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0977" y="464514"/>
            <a:ext cx="9290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Calibri"/>
                <a:cs typeface="NikoshBAN" pitchFamily="2" charset="0"/>
              </a:rPr>
              <a:t>Look at the pictures and say with me…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0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r="9276"/>
          <a:stretch/>
        </p:blipFill>
        <p:spPr>
          <a:xfrm>
            <a:off x="6096000" y="1436860"/>
            <a:ext cx="3456572" cy="22028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4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13" y="717289"/>
            <a:ext cx="6631031" cy="7694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libri"/>
              </a:rPr>
              <a:t>Open your book at page 47.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7019"/>
            <a:ext cx="3372321" cy="4410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ight Arrow 4"/>
          <p:cNvSpPr/>
          <p:nvPr/>
        </p:nvSpPr>
        <p:spPr>
          <a:xfrm rot="1810896">
            <a:off x="2520581" y="1908261"/>
            <a:ext cx="2901963" cy="129894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</TotalTime>
  <Words>552</Words>
  <Application>Microsoft Office PowerPoint</Application>
  <PresentationFormat>Widescreen</PresentationFormat>
  <Paragraphs>114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Algerian</vt:lpstr>
      <vt:lpstr>Arial</vt:lpstr>
      <vt:lpstr>Baskerville Old Face</vt:lpstr>
      <vt:lpstr>Bernard MT Condensed</vt:lpstr>
      <vt:lpstr>Bodoni MT Condensed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96</cp:revision>
  <dcterms:created xsi:type="dcterms:W3CDTF">2018-05-31T14:39:47Z</dcterms:created>
  <dcterms:modified xsi:type="dcterms:W3CDTF">2020-04-26T06:22:43Z</dcterms:modified>
</cp:coreProperties>
</file>