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20" r:id="rId3"/>
    <p:sldId id="306" r:id="rId4"/>
    <p:sldId id="309" r:id="rId5"/>
    <p:sldId id="260" r:id="rId6"/>
    <p:sldId id="307" r:id="rId7"/>
    <p:sldId id="310" r:id="rId8"/>
    <p:sldId id="311" r:id="rId9"/>
    <p:sldId id="312" r:id="rId10"/>
    <p:sldId id="314" r:id="rId11"/>
    <p:sldId id="315" r:id="rId12"/>
    <p:sldId id="316" r:id="rId13"/>
    <p:sldId id="317" r:id="rId14"/>
    <p:sldId id="319" r:id="rId15"/>
    <p:sldId id="272" r:id="rId16"/>
    <p:sldId id="273" r:id="rId17"/>
    <p:sldId id="288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D60093"/>
    <a:srgbClr val="D3E622"/>
    <a:srgbClr val="F3C31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15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0B80-80E3-4E08-B7B1-8E299A35AFE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D180-FB79-45F9-9753-16B828A3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1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D3A3C-11E3-4984-BA42-18CF3590B2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175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515CF-B7FC-407E-882E-74F34A791F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90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9231C8-CE05-4FB5-A54E-F26AD7E48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625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F08B81-18E0-41C2-8E62-C969BFA6CC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074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C74E7-2042-4352-84B4-E4EFBBC14A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5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B7343D-F250-400B-94F9-BCCD28A03E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21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261EE4-B790-4BB3-8104-4F70A48868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78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F28C35-FB47-42A5-8DB8-7027578934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36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E495-2DA8-40CE-945A-D8708D9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A676F2-DD39-4867-8937-38051B1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29973-9401-4E36-ADD9-C1C09A9F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A9A32-A832-4ACB-8E9B-A80558D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FC004-262D-4131-90D2-8C5A3B4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1606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A649A-B704-4942-A9F6-FA0308A0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BDDC40-AA52-4466-94B7-BBF9441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25FC9-C456-43E2-9A79-18CDD50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20DC2-AD03-453B-8FB2-CC6CC74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50C54-339C-47BC-9D70-C9768D93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0891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2C8E00-8C99-47A9-8C13-99135A60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6F19BF-0DD0-4590-B998-1782BD4C3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B1C84-594C-4193-A46B-43F8907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A577C-9D3A-44B2-BD52-CB99BCE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5BC31-C6FF-411C-BD76-CE02E9F0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90591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6CDE9-5412-4FAE-B8EE-50F1340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EE9FE-FE4C-4553-B60C-4693B514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D1621-AE13-405C-9136-C73DF07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F1E05-9487-4927-82E9-73E5F50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877B3-1049-4173-A86D-02DB504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870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6B5E0-5DDB-412E-9839-A58DFC4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72F6D0-6775-42EA-A72A-3B015EA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6C0D8-11C5-4812-8CE6-9C86B6C7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21DEA-34B4-4570-8C26-1A8CE1B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46DE8-ED17-41D9-9E93-9702666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652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54E3-6B20-4A27-8E9A-890911D7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F36C0-B275-4FC6-92A8-61699C0F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1811-4584-46C4-B398-F5FDE4A4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B1B64F-24FA-4C4E-81DD-35878E4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1BD88-A4FB-49C7-BC00-830E5890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D7330-74AA-4088-9723-0BA6D89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298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86DA6-69E2-404B-AD53-E7F3A66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899A7-4A84-4B14-9FA8-F571B2C3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843F3-1FB7-4702-ADED-A2E2B5B9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FEA5C4-2F5B-4F4E-8934-F421D364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4DF17D-6CD6-4850-820A-F4491AF3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F5DEB0-FA87-48AA-86F1-1970485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C2ECA3-F728-4E7F-B93E-3A1A1B2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286430-3817-435C-A52F-0E8958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7218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10811-E1B5-4AA3-9EE6-7767D904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47CCFF-2D67-4821-8E25-2B9BE71F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C1001F-D0A8-4FE0-8F76-D098DD8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F9CBA1-D3DA-4941-AA7C-F3BA1ADE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809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416B07-A717-443A-A5E8-320ED2A5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F85D73-DD07-405C-84D8-36A091A7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73A11A-3445-4CF2-B3D8-841A0788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2086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E0F5D-E941-4A0D-BD0E-485A1F4A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4C192-6052-4E3E-9D2F-7E25DB4C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708A1B-0A77-402B-98D3-658710D2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E34FD-CC97-44F4-8EA9-06FEE85C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AEC20-E922-45E9-ABD9-135C8C9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3BEC5-5D66-4EE6-A7DA-B1B42B79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4242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2BFC6-8D90-4AEA-9F20-E804551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A06A2F-767C-44F8-A880-B319D47E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497654-B603-482C-9F3C-B7B52640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6A2175-BBA6-4714-B304-F4A3F713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F1EDB-6E35-4E35-ACF8-6CC189F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E6CE43-9E2F-4FD2-BE38-BB20259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7994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513717-0C52-4686-868B-53DAD0C0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9BC6F-7D7F-4B92-91ED-63BC581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1BB7B-99D0-4F89-9FD2-904D945A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0F7-C8DD-497B-B4FB-C38AD7B9160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C964-F9B3-4CFD-89B8-C3C4F25E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C949C-D830-4505-BCE8-8F14B7ABB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1000" r="2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12E3DA-2018-4BEA-8C73-06DDE08C403B}"/>
              </a:ext>
            </a:extLst>
          </p:cNvPr>
          <p:cNvSpPr/>
          <p:nvPr/>
        </p:nvSpPr>
        <p:spPr>
          <a:xfrm>
            <a:off x="81869" y="3934123"/>
            <a:ext cx="8738755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6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0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127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19" y="435098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219" y="421112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37" y="4071262"/>
            <a:ext cx="608076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635535"/>
      </p:ext>
    </p:extLst>
  </p:cSld>
  <p:clrMapOvr>
    <a:masterClrMapping/>
  </p:clrMapOvr>
  <p:transition spd="slow" advTm="46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10000" t="10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6" y="198416"/>
            <a:ext cx="4977026" cy="62269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60093"/>
            </a:solidFill>
          </a:ln>
        </p:spPr>
        <p:txBody>
          <a:bodyPr/>
          <a:lstStyle/>
          <a:p>
            <a:pPr algn="ctr"/>
            <a:r>
              <a:rPr lang="as-IN" sz="3000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ফাইবার অপটিক ক্যাবল এর প্রকারভেদ</a:t>
            </a:r>
            <a:endParaRPr lang="en-US" sz="30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684842" y="919575"/>
            <a:ext cx="5931694" cy="1059349"/>
          </a:xfrm>
          <a:prstGeom prst="rect">
            <a:avLst/>
          </a:prstGeom>
          <a:solidFill>
            <a:schemeClr val="bg1"/>
          </a:solidFill>
          <a:ln w="57150">
            <a:solidFill>
              <a:srgbClr val="D60093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ফাইবারের গাঠনিক উপাদানের প্রতিসরাঙ্কের উপর নির্ভর করে ফাইবার অপটিককে তিন ভাগে ভাগ করা যায়। </a:t>
            </a:r>
            <a:r>
              <a:rPr lang="as-IN" sz="24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যথাঃ</a:t>
            </a:r>
            <a:endParaRPr lang="fr-FR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75156" y="3216544"/>
            <a:ext cx="7204001" cy="9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১. স্টেপ-ইনডে· </a:t>
            </a:r>
            <a:r>
              <a:rPr lang="as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-Index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815184" y="4036167"/>
            <a:ext cx="7055573" cy="9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২. গ্রেডেড-ইনডে· </a:t>
            </a:r>
            <a:r>
              <a:rPr lang="as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Graded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-Index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75157" y="4814485"/>
            <a:ext cx="6264046" cy="9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৩. মনোমোড </a:t>
            </a:r>
            <a:r>
              <a:rPr lang="as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(Monomode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15279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24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1180213" y="690700"/>
            <a:ext cx="6336292" cy="82902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কোরের ব্যাস অনুযায়ী ফাইবার অপটিককে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আবার</a:t>
            </a:r>
            <a:r>
              <a:rPr lang="en-US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দুই</a:t>
            </a:r>
            <a:r>
              <a:rPr lang="en-US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ভাগে </a:t>
            </a: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ভাগ করা যায়।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যথাঃ</a:t>
            </a:r>
            <a:endParaRPr lang="fr-FR" sz="32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81040" y="5106818"/>
            <a:ext cx="7681626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১. মাল্টিমোড </a:t>
            </a:r>
            <a:r>
              <a:rPr lang="as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(Multimode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81040" y="6012962"/>
            <a:ext cx="7586092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২. সিঙ্গেলমোড </a:t>
            </a:r>
            <a:r>
              <a:rPr lang="as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Singlemode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08521" y="-9115"/>
            <a:ext cx="4977026" cy="622697"/>
          </a:xfrm>
          <a:prstGeom prst="rect">
            <a:avLst/>
          </a:prstGeom>
          <a:solidFill>
            <a:schemeClr val="bg1"/>
          </a:solidFill>
          <a:ln>
            <a:solidFill>
              <a:srgbClr val="D600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3000" smtClean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ফাইবার অপটিক ক্যাবল এর প্রকারভেদ</a:t>
            </a:r>
            <a:endParaRPr lang="en-US" sz="30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1425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8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48000" t="34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7" y="0"/>
            <a:ext cx="3781496" cy="6226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s-IN" sz="3000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অপটিক </a:t>
            </a:r>
            <a:r>
              <a:rPr lang="as-IN" sz="3000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ক্যাবলের </a:t>
            </a:r>
            <a:r>
              <a:rPr lang="as-IN" sz="3000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বৈশিষ্ট্য</a:t>
            </a:r>
            <a:endParaRPr lang="en-US" sz="3000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9877" y="1050342"/>
            <a:ext cx="5720403" cy="4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১. এর গতি আলোর গতির সমান।</a:t>
            </a:r>
            <a:endParaRPr lang="fr-FR" sz="36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1725184"/>
            <a:ext cx="6718433" cy="4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২. একসাথে একাধিক তথ্য প্রেরণ করা যায়</a:t>
            </a:r>
            <a:r>
              <a:rPr lang="as-IN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fr-FR" sz="36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0" y="2400026"/>
            <a:ext cx="5572020" cy="4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৩. শক্তির অপচয় হয় না বলা চলে</a:t>
            </a:r>
            <a:r>
              <a:rPr lang="as-IN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fr-FR" sz="36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0277" y="3074868"/>
            <a:ext cx="5107995" cy="4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6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৪. রাসায়নিক নিষ্ক্রিয়তা</a:t>
            </a:r>
            <a:r>
              <a:rPr lang="as-IN" sz="36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fr-FR" sz="36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" y="4126954"/>
            <a:ext cx="3929703" cy="26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903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71907" y="5268705"/>
            <a:ext cx="5174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নিভূল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আদান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80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76280" y="146472"/>
            <a:ext cx="589520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4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ফাইবারের</a:t>
            </a:r>
            <a:r>
              <a:rPr lang="en-US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4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সুবিধা</a:t>
            </a:r>
            <a:r>
              <a:rPr lang="en-US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4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সমূহ</a:t>
            </a:r>
            <a:r>
              <a:rPr lang="en-US" sz="4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-</a:t>
            </a:r>
            <a:endParaRPr lang="en-US" sz="11500" b="0" cap="none" spc="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21781" y="4557358"/>
            <a:ext cx="5611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গতিতে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স্থানান্তর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7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469" y="3920720"/>
            <a:ext cx="3372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শক্তিক্ষয়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72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7961" y="1345128"/>
            <a:ext cx="61135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ওজনে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72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4191" y="2059975"/>
            <a:ext cx="33441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80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4190" y="3339444"/>
            <a:ext cx="41630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বিদ্যুত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চুম্বক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7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4191" y="2712913"/>
            <a:ext cx="43116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ব্যান্ডউইথ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9297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1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272" y="144453"/>
            <a:ext cx="4381643" cy="6238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s-IN" sz="2700" b="1" i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ফাইবার অপটিক ক্যাবলের অসুবিধা</a:t>
            </a:r>
            <a:endParaRPr lang="en-US" sz="2700" b="1" i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7329" y="1303941"/>
            <a:ext cx="4673203" cy="60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১. </a:t>
            </a:r>
            <a:r>
              <a:rPr 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b-NO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আকৃতিতে বাঁকানো যায় না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nb-NO" sz="32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17329" y="1934850"/>
            <a:ext cx="4973851" cy="54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২. ফাইবার অপটিক অত্যন্ত দামী।</a:t>
            </a:r>
            <a:endParaRPr lang="fr-FR" sz="32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7329" y="2577727"/>
            <a:ext cx="5360139" cy="998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৩. এই ক্যাবল ইনস্টল করা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অন্যান্য    </a:t>
            </a: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ক্যাবলের চেয়ে তুলনামূলকভাবে </a:t>
            </a:r>
            <a:r>
              <a:rPr lang="as-IN" sz="32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কঠিন</a:t>
            </a:r>
            <a:r>
              <a:rPr lang="as-IN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।</a:t>
            </a:r>
            <a:endParaRPr lang="fr-FR" sz="32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2" y="4121412"/>
            <a:ext cx="3978329" cy="2529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15755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1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5001C1-3135-40B2-B3F9-52BE260DFF4E}"/>
              </a:ext>
            </a:extLst>
          </p:cNvPr>
          <p:cNvSpPr/>
          <p:nvPr/>
        </p:nvSpPr>
        <p:spPr>
          <a:xfrm>
            <a:off x="2558964" y="213906"/>
            <a:ext cx="3994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468590" y="4489116"/>
            <a:ext cx="46241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D60093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6721804" y="1379838"/>
            <a:ext cx="2916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31012" y="5664819"/>
            <a:ext cx="71119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অপটিক্যাল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ফাইবার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অত্যন্ত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সরু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প্লাস্টিক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কাঁচের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1" y="983347"/>
            <a:ext cx="4160730" cy="30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51A279-1EC6-42F9-9B84-97C0CF4FB53E}"/>
              </a:ext>
            </a:extLst>
          </p:cNvPr>
          <p:cNvSpPr/>
          <p:nvPr/>
        </p:nvSpPr>
        <p:spPr>
          <a:xfrm>
            <a:off x="2956027" y="229583"/>
            <a:ext cx="3070353" cy="707886"/>
          </a:xfrm>
          <a:prstGeom prst="rect">
            <a:avLst/>
          </a:prstGeom>
          <a:solidFill>
            <a:srgbClr val="D3E622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000" b="1" cap="none" spc="0" dirty="0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4000" b="1" cap="none" spc="0" dirty="0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b="1" cap="none" spc="0" dirty="0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cap="none" spc="0" dirty="0" err="1" smtClean="0">
                <a:ln w="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US" sz="4000" b="1" cap="none" spc="0" dirty="0">
              <a:ln w="0"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232012" y="1589730"/>
            <a:ext cx="5794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6864317" y="1637791"/>
            <a:ext cx="2023054" cy="523220"/>
          </a:xfrm>
          <a:prstGeom prst="rect">
            <a:avLst/>
          </a:prstGeom>
          <a:solidFill>
            <a:srgbClr val="00CC0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16600" dirty="0">
              <a:ln w="22225">
                <a:solidFill>
                  <a:srgbClr val="FF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264348" y="2582671"/>
            <a:ext cx="6599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6646460" y="2565107"/>
            <a:ext cx="22409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</a:t>
            </a:r>
            <a:r>
              <a:rPr lang="en-US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2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232012" y="3218260"/>
            <a:ext cx="72060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টেফিফোন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7417332" y="3692478"/>
            <a:ext cx="143234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 err="1" smtClean="0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800" dirty="0" smtClean="0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rgbClr val="FF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2800" dirty="0">
              <a:ln w="22225">
                <a:solidFill>
                  <a:srgbClr val="FF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232012" y="4241105"/>
            <a:ext cx="73308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6974006" y="4940125"/>
            <a:ext cx="1875674" cy="52322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endParaRPr lang="en-US" sz="280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6333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7448" y="100768"/>
            <a:ext cx="3061907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জোড়ায়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05" y="2046851"/>
            <a:ext cx="5864703" cy="2375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82658"/>
            <a:ext cx="782635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6184420" y="2361279"/>
            <a:ext cx="4644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536" y="20948"/>
            <a:ext cx="8952931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endParaRPr lang="en-US" sz="44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কিকি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শিখলাম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864" y="133829"/>
            <a:ext cx="862538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সকলে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মনোযোগী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করায়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303" y="1873043"/>
            <a:ext cx="85058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70416" y="0"/>
            <a:ext cx="8957736" cy="67669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952" y="787066"/>
            <a:ext cx="1882993" cy="1560350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2260" y="259082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0175" y="2791667"/>
            <a:ext cx="4539109" cy="3693319"/>
          </a:xfrm>
          <a:prstGeom prst="rect">
            <a:avLst/>
          </a:prstGeom>
          <a:ln w="19050" cmpd="dbl">
            <a:solidFill>
              <a:schemeClr val="accent1">
                <a:alpha val="84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ছোটবাইসদিয়া বিজনেস ম্যানেজমেন্ট 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mail-www.engmrk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han8</a:t>
            </a:r>
            <a:r>
              <a:rPr lang="bn-BD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itchFamily="2" charset="0"/>
              </a:rPr>
              <a:t>@gmail.com</a:t>
            </a:r>
            <a:endParaRPr lang="bn-BD" dirty="0">
              <a:solidFill>
                <a:srgbClr val="00B0F0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702" y="2791667"/>
            <a:ext cx="4284717" cy="32932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28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এপ্লিকেশন-2</a:t>
            </a:r>
          </a:p>
          <a:p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200" dirty="0">
              <a:ln w="222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2.3 (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200" dirty="0" err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5" y="329072"/>
            <a:ext cx="1981200" cy="21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114" y="623398"/>
            <a:ext cx="3393886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একটি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ভিডিও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32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32667"/>
              </p:ext>
            </p:extLst>
          </p:nvPr>
        </p:nvGraphicFramePr>
        <p:xfrm>
          <a:off x="7214102" y="3548418"/>
          <a:ext cx="1684236" cy="142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4102" y="3548418"/>
                        <a:ext cx="1684236" cy="142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0151964_lC8cEdaU_e0ee207c46dfbd07ea5085938704ba5c856df8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2437" y="-1"/>
            <a:ext cx="2961564" cy="2129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3525" y="509885"/>
            <a:ext cx="6067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কয়েকটি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7" y="4558174"/>
            <a:ext cx="2496527" cy="2009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AB785D-76EE-4B21-A468-E005BE44EB46}"/>
              </a:ext>
            </a:extLst>
          </p:cNvPr>
          <p:cNvSpPr/>
          <p:nvPr/>
        </p:nvSpPr>
        <p:spPr>
          <a:xfrm>
            <a:off x="1400459" y="242569"/>
            <a:ext cx="5873797" cy="766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4519" y="4897628"/>
            <a:ext cx="4039737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963485"/>
      </p:ext>
    </p:extLst>
  </p:cSld>
  <p:clrMapOvr>
    <a:masterClrMapping/>
  </p:clrMapOvr>
  <p:transition spd="slow" advTm="39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314966-BFCD-4C82-91C6-D5AAFDBDEC08}"/>
              </a:ext>
            </a:extLst>
          </p:cNvPr>
          <p:cNvSpPr/>
          <p:nvPr/>
        </p:nvSpPr>
        <p:spPr>
          <a:xfrm>
            <a:off x="585852" y="827703"/>
            <a:ext cx="7383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FA9429-6558-456E-A02F-4C58A9223DAA}"/>
              </a:ext>
            </a:extLst>
          </p:cNvPr>
          <p:cNvSpPr/>
          <p:nvPr/>
        </p:nvSpPr>
        <p:spPr>
          <a:xfrm>
            <a:off x="2522693" y="101539"/>
            <a:ext cx="29387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</a:rPr>
              <a:t>শিখনফল</a:t>
            </a:r>
            <a:endParaRPr lang="en-US" sz="4800" b="1" cap="none" spc="0" dirty="0">
              <a:ln w="22225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AE6F41-524C-4311-B920-8A4DC0BA9C3D}"/>
              </a:ext>
            </a:extLst>
          </p:cNvPr>
          <p:cNvSpPr/>
          <p:nvPr/>
        </p:nvSpPr>
        <p:spPr>
          <a:xfrm>
            <a:off x="-1184101" y="2948366"/>
            <a:ext cx="103523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157736" y="3501714"/>
            <a:ext cx="10106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129161" y="4616139"/>
            <a:ext cx="101068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547" y="1716609"/>
            <a:ext cx="88399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303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7000"/>
            <a:lum/>
          </a:blip>
          <a:srcRect/>
          <a:stretch>
            <a:fillRect l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1566338" y="1127913"/>
            <a:ext cx="6047042" cy="661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b="1" dirty="0">
                <a:latin typeface="Nikosh" panose="02000000000000000000" pitchFamily="2" charset="0"/>
                <a:cs typeface="Nikosh" panose="02000000000000000000" pitchFamily="2" charset="0"/>
              </a:rPr>
              <a:t>ফাইবার অপটিক </a:t>
            </a: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ক্যাবল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</a:t>
            </a:r>
            <a:r>
              <a:rPr lang="fr-F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Cable</a:t>
            </a:r>
            <a:r>
              <a:rPr lang="fr-F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984" y="2415513"/>
            <a:ext cx="5422569" cy="304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51" name="Title 1"/>
          <p:cNvSpPr>
            <a:spLocks noGrp="1"/>
          </p:cNvSpPr>
          <p:nvPr>
            <p:ph type="title"/>
          </p:nvPr>
        </p:nvSpPr>
        <p:spPr>
          <a:xfrm>
            <a:off x="2273623" y="232012"/>
            <a:ext cx="4271713" cy="7617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as-IN" sz="4800" dirty="0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ক্যাবল বা তার </a:t>
            </a:r>
            <a:r>
              <a:rPr lang="as-IN" sz="4800" dirty="0" smtClean="0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মাধ্যম</a:t>
            </a:r>
            <a:endParaRPr lang="en-US" sz="4800" dirty="0">
              <a:solidFill>
                <a:srgbClr val="0070C0"/>
              </a:solidFill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0889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337" y="0"/>
            <a:ext cx="3207224" cy="6226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as-IN" sz="3200" b="1" dirty="0">
                <a:latin typeface="Nikosh" panose="02000000000000000000" pitchFamily="2" charset="0"/>
                <a:cs typeface="Nikosh" panose="02000000000000000000" pitchFamily="2" charset="0"/>
              </a:rPr>
              <a:t>ফাইবার অপটিক ক্যাবল</a:t>
            </a:r>
            <a:endParaRPr lang="en-US" sz="32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50124" y="5377218"/>
            <a:ext cx="8543499" cy="13617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ফাইবার অপটিক ক্যাবল হলো আলোকরশ্মি পরিবাহী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স্ব</a:t>
            </a:r>
            <a:r>
              <a:rPr lang="as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চ্ছ </a:t>
            </a: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তার যা সিলিকা ও মাল্টিকম্পোনেন্ট কাচ দিয়ে তৈরি। এটি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Gbps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 </a:t>
            </a:r>
            <a:r>
              <a:rPr lang="as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তার বেশি রেটে ডেটা পাঠাতে পারে।</a:t>
            </a:r>
            <a:endParaRPr lang="fr-FR" sz="32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8464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36000" t="2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43105" y="62998"/>
            <a:ext cx="4265398" cy="879978"/>
          </a:xfrm>
        </p:spPr>
        <p:txBody>
          <a:bodyPr>
            <a:noAutofit/>
          </a:bodyPr>
          <a:lstStyle/>
          <a:p>
            <a:pPr algn="ctr"/>
            <a:r>
              <a:rPr lang="as-IN" dirty="0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ফাইবার অপটিক </a:t>
            </a:r>
            <a:r>
              <a:rPr lang="as-IN" dirty="0" smtClean="0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ক্যাবল</a:t>
            </a:r>
            <a:endParaRPr lang="en-US" dirty="0">
              <a:solidFill>
                <a:srgbClr val="0070C0"/>
              </a:solidFill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932628" y="861319"/>
            <a:ext cx="505502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অপটিক্যাল ফাইবারের ৩টি স্তর থাকে। </a:t>
            </a:r>
            <a:r>
              <a:rPr lang="as-IN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যথাঃ</a:t>
            </a:r>
            <a:endParaRPr lang="fr-FR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77422" y="1741297"/>
            <a:ext cx="2634018" cy="11288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as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কোর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77421" y="3078549"/>
            <a:ext cx="2634017" cy="12701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২।</a:t>
            </a:r>
            <a:r>
              <a:rPr lang="as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ক্ল্যাডিং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Cladding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77421" y="4557101"/>
            <a:ext cx="2583656" cy="1156093"/>
          </a:xfrm>
          <a:prstGeom prst="rect">
            <a:avLst/>
          </a:prstGeom>
          <a:noFill/>
          <a:ln w="38100">
            <a:solidFill>
              <a:srgbClr val="F3C3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৩।</a:t>
            </a:r>
            <a:r>
              <a:rPr lang="as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জ্যাকেট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(Jacket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306338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563</Words>
  <Application>Microsoft Office PowerPoint</Application>
  <PresentationFormat>On-screen Show (4:3)</PresentationFormat>
  <Paragraphs>102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ক্যাবল বা তার মাধ্যম</vt:lpstr>
      <vt:lpstr>ফাইবার অপটিক ক্যাবল</vt:lpstr>
      <vt:lpstr>ফাইবার অপটিক ক্যাবল</vt:lpstr>
      <vt:lpstr>ফাইবার অপটিক ক্যাবল এর প্রকারভেদ</vt:lpstr>
      <vt:lpstr>PowerPoint Presentation</vt:lpstr>
      <vt:lpstr>অপটিক ক্যাবলের বৈশিষ্ট্য</vt:lpstr>
      <vt:lpstr>PowerPoint Presentation</vt:lpstr>
      <vt:lpstr>ফাইবার অপটিক ক্যাবলের অসুবিধা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Hossain Ali</dc:creator>
  <cp:lastModifiedBy>RCG</cp:lastModifiedBy>
  <cp:revision>1037</cp:revision>
  <dcterms:created xsi:type="dcterms:W3CDTF">2019-10-18T23:53:26Z</dcterms:created>
  <dcterms:modified xsi:type="dcterms:W3CDTF">2020-04-14T05:31:25Z</dcterms:modified>
</cp:coreProperties>
</file>