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8" r:id="rId2"/>
    <p:sldId id="292" r:id="rId3"/>
    <p:sldId id="331" r:id="rId4"/>
    <p:sldId id="283" r:id="rId5"/>
    <p:sldId id="294" r:id="rId6"/>
    <p:sldId id="295" r:id="rId7"/>
    <p:sldId id="358" r:id="rId8"/>
    <p:sldId id="359" r:id="rId9"/>
    <p:sldId id="361" r:id="rId10"/>
    <p:sldId id="360" r:id="rId11"/>
    <p:sldId id="362" r:id="rId12"/>
    <p:sldId id="363" r:id="rId13"/>
    <p:sldId id="364" r:id="rId14"/>
    <p:sldId id="349" r:id="rId15"/>
    <p:sldId id="328" r:id="rId16"/>
    <p:sldId id="291" r:id="rId17"/>
    <p:sldId id="357" r:id="rId18"/>
    <p:sldId id="271" r:id="rId19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A50021"/>
    <a:srgbClr val="CC9900"/>
    <a:srgbClr val="006600"/>
    <a:srgbClr val="FFFF99"/>
    <a:srgbClr val="FFFFFF"/>
    <a:srgbClr val="003366"/>
    <a:srgbClr val="003300"/>
    <a:srgbClr val="E4707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2" y="66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740" y="1475331"/>
            <a:ext cx="3534771" cy="21236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6409" y="507347"/>
            <a:ext cx="1978926" cy="1141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6409" y="2186218"/>
            <a:ext cx="1978926" cy="114175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6409" y="3865089"/>
            <a:ext cx="1978926" cy="114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0551" y="507347"/>
            <a:ext cx="2507153" cy="8475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10551" y="1699813"/>
            <a:ext cx="2507153" cy="84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0549" y="2929528"/>
            <a:ext cx="2507153" cy="8475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0549" y="4159244"/>
            <a:ext cx="2507153" cy="8475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09" y="5322627"/>
            <a:ext cx="9171293" cy="464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61859" y="5786651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530874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530874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রাশিটিকে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8556" y="4430930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7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530874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1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875036" y="1002316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সাময়িকভাবে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75036" y="3461932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3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3017739" y="382138"/>
            <a:ext cx="5466497" cy="600501"/>
          </a:xfrm>
          <a:prstGeom prst="homePlate">
            <a:avLst>
              <a:gd name="adj" fmla="val 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6732" y="1372309"/>
            <a:ext cx="10645252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দুইপার্শ্ব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সাময়িক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731" y="2652145"/>
            <a:ext cx="10645253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6731" y="3931981"/>
            <a:ext cx="10645253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6731" y="5211817"/>
            <a:ext cx="10645253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উদঘাটন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5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উভয়দিকের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গড়মিল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দূরীকরণ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727" y="1824248"/>
            <a:ext cx="10699845" cy="2338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খুলবো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রাশিটিকে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অশুদ্ধ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347187" y="516206"/>
            <a:ext cx="2872474" cy="707886"/>
          </a:xfrm>
          <a:prstGeom prst="rect">
            <a:avLst/>
          </a:prstGeom>
          <a:solidFill>
            <a:schemeClr val="bg2">
              <a:lumMod val="1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74213" y="3061417"/>
            <a:ext cx="798393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0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5026" y="547686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9" y="1561337"/>
            <a:ext cx="5759355" cy="4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2৭/০৪/২০২০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5" y="2245768"/>
            <a:ext cx="8077900" cy="90687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3" y="3602614"/>
            <a:ext cx="5137378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2013" y="2348150"/>
            <a:ext cx="10959152" cy="2155606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অশুদ্ধ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শুদ্ধ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করার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উপায়</a:t>
              </a:r>
              <a:endParaRPr lang="en-US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12433" y="466298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9307" y="2871721"/>
            <a:ext cx="1087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…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অশুদ্ধ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2249107" y="522149"/>
            <a:ext cx="7013683" cy="774386"/>
          </a:xfrm>
          <a:prstGeom prst="ribbon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899366"/>
            <a:ext cx="10051321" cy="906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899366"/>
            <a:ext cx="9169719" cy="124955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5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530874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2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93487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উপায়-৪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530874"/>
            <a:ext cx="9756572" cy="1809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7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5753</TotalTime>
  <Words>418</Words>
  <Application>Microsoft Office PowerPoint</Application>
  <PresentationFormat>Custom</PresentationFormat>
  <Paragraphs>70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491</cp:revision>
  <dcterms:created xsi:type="dcterms:W3CDTF">2018-06-27T11:51:27Z</dcterms:created>
  <dcterms:modified xsi:type="dcterms:W3CDTF">2020-04-27T06:50:11Z</dcterms:modified>
</cp:coreProperties>
</file>