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8626-45DC-49B0-B0BC-F3DFB3567D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50CA957-1DF1-490D-AF7A-FDBED2DA3919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তহবিল বিনিয়োগ</a:t>
          </a:r>
          <a:endParaRPr lang="en-US" dirty="0"/>
        </a:p>
      </dgm:t>
    </dgm:pt>
    <dgm:pt modelId="{5F5E4D8E-91D6-4E40-B461-FB61B29690B8}" type="parTrans" cxnId="{484C5B1F-0F03-4720-9B49-BA8F94051D6F}">
      <dgm:prSet/>
      <dgm:spPr/>
      <dgm:t>
        <a:bodyPr/>
        <a:lstStyle/>
        <a:p>
          <a:endParaRPr lang="en-US"/>
        </a:p>
      </dgm:t>
    </dgm:pt>
    <dgm:pt modelId="{D04B85F4-C70B-468B-A2D1-7873101F8085}" type="sibTrans" cxnId="{484C5B1F-0F03-4720-9B49-BA8F94051D6F}">
      <dgm:prSet/>
      <dgm:spPr/>
      <dgm:t>
        <a:bodyPr/>
        <a:lstStyle/>
        <a:p>
          <a:endParaRPr lang="en-US"/>
        </a:p>
      </dgm:t>
    </dgm:pt>
    <dgm:pt modelId="{076EFBE0-26B9-4F58-944D-BA4FABE9E12C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চলতি সম্পদে</a:t>
          </a:r>
          <a:endParaRPr lang="en-US" dirty="0"/>
        </a:p>
      </dgm:t>
    </dgm:pt>
    <dgm:pt modelId="{A8E5BC8B-64C6-4585-9AA4-740524DBB85F}" type="parTrans" cxnId="{745CEF95-0E41-4604-98CE-AE2DBB31817E}">
      <dgm:prSet/>
      <dgm:spPr/>
      <dgm:t>
        <a:bodyPr/>
        <a:lstStyle/>
        <a:p>
          <a:endParaRPr lang="en-US"/>
        </a:p>
      </dgm:t>
    </dgm:pt>
    <dgm:pt modelId="{A2B2A85C-CCEE-4AF1-825C-F9D7FA0E2EF7}" type="sibTrans" cxnId="{745CEF95-0E41-4604-98CE-AE2DBB31817E}">
      <dgm:prSet/>
      <dgm:spPr/>
      <dgm:t>
        <a:bodyPr/>
        <a:lstStyle/>
        <a:p>
          <a:endParaRPr lang="en-US"/>
        </a:p>
      </dgm:t>
    </dgm:pt>
    <dgm:pt modelId="{45034199-320A-4BA6-821D-972D4C902D1E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স্থায়ী সম্পদে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5E9B33-CB9D-4591-837B-D2F280BCD1CD}" type="parTrans" cxnId="{5C2164D3-2977-485F-BA03-913DF2FEBD34}">
      <dgm:prSet/>
      <dgm:spPr/>
      <dgm:t>
        <a:bodyPr/>
        <a:lstStyle/>
        <a:p>
          <a:endParaRPr lang="en-US"/>
        </a:p>
      </dgm:t>
    </dgm:pt>
    <dgm:pt modelId="{EB624609-40E3-4D21-9EA8-F9970BB1EA40}" type="sibTrans" cxnId="{5C2164D3-2977-485F-BA03-913DF2FEBD34}">
      <dgm:prSet/>
      <dgm:spPr/>
      <dgm:t>
        <a:bodyPr/>
        <a:lstStyle/>
        <a:p>
          <a:endParaRPr lang="en-US"/>
        </a:p>
      </dgm:t>
    </dgm:pt>
    <dgm:pt modelId="{62EF61B5-0999-45F6-88ED-9A45AD9E4EA9}" type="pres">
      <dgm:prSet presAssocID="{A8F18626-45DC-49B0-B0BC-F3DFB3567D6B}" presName="compositeShape" presStyleCnt="0">
        <dgm:presLayoutVars>
          <dgm:chMax val="7"/>
          <dgm:dir/>
          <dgm:resizeHandles val="exact"/>
        </dgm:presLayoutVars>
      </dgm:prSet>
      <dgm:spPr/>
    </dgm:pt>
    <dgm:pt modelId="{4E81E6D2-0632-481C-B5AF-DB391415D334}" type="pres">
      <dgm:prSet presAssocID="{A8F18626-45DC-49B0-B0BC-F3DFB3567D6B}" presName="wedge1" presStyleLbl="node1" presStyleIdx="0" presStyleCnt="3"/>
      <dgm:spPr/>
      <dgm:t>
        <a:bodyPr/>
        <a:lstStyle/>
        <a:p>
          <a:endParaRPr lang="en-US"/>
        </a:p>
      </dgm:t>
    </dgm:pt>
    <dgm:pt modelId="{99A29140-C6DD-4DD5-BDF6-9765E52A2B86}" type="pres">
      <dgm:prSet presAssocID="{A8F18626-45DC-49B0-B0BC-F3DFB3567D6B}" presName="dummy1a" presStyleCnt="0"/>
      <dgm:spPr/>
    </dgm:pt>
    <dgm:pt modelId="{D34E70B9-E906-4BF9-8E79-80FFF0A450D7}" type="pres">
      <dgm:prSet presAssocID="{A8F18626-45DC-49B0-B0BC-F3DFB3567D6B}" presName="dummy1b" presStyleCnt="0"/>
      <dgm:spPr/>
    </dgm:pt>
    <dgm:pt modelId="{EE52D3F3-4267-48DA-AABD-733EE949AC9E}" type="pres">
      <dgm:prSet presAssocID="{A8F18626-45DC-49B0-B0BC-F3DFB3567D6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6628A-C6C9-453A-8137-3158425046DE}" type="pres">
      <dgm:prSet presAssocID="{A8F18626-45DC-49B0-B0BC-F3DFB3567D6B}" presName="wedge2" presStyleLbl="node1" presStyleIdx="1" presStyleCnt="3"/>
      <dgm:spPr/>
      <dgm:t>
        <a:bodyPr/>
        <a:lstStyle/>
        <a:p>
          <a:endParaRPr lang="en-US"/>
        </a:p>
      </dgm:t>
    </dgm:pt>
    <dgm:pt modelId="{E02F466D-39A3-4AE5-95D0-86183EC0882F}" type="pres">
      <dgm:prSet presAssocID="{A8F18626-45DC-49B0-B0BC-F3DFB3567D6B}" presName="dummy2a" presStyleCnt="0"/>
      <dgm:spPr/>
    </dgm:pt>
    <dgm:pt modelId="{3918D8C5-1875-44D2-B15A-D39FA9A7607E}" type="pres">
      <dgm:prSet presAssocID="{A8F18626-45DC-49B0-B0BC-F3DFB3567D6B}" presName="dummy2b" presStyleCnt="0"/>
      <dgm:spPr/>
    </dgm:pt>
    <dgm:pt modelId="{A0F37616-B052-483A-9D56-B7F0877B7BA2}" type="pres">
      <dgm:prSet presAssocID="{A8F18626-45DC-49B0-B0BC-F3DFB3567D6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05034-8FF1-4713-AD6C-A5080DD24BBB}" type="pres">
      <dgm:prSet presAssocID="{A8F18626-45DC-49B0-B0BC-F3DFB3567D6B}" presName="wedge3" presStyleLbl="node1" presStyleIdx="2" presStyleCnt="3" custScaleX="95228" custScaleY="93975" custLinFactNeighborX="-900" custLinFactNeighborY="274"/>
      <dgm:spPr/>
      <dgm:t>
        <a:bodyPr/>
        <a:lstStyle/>
        <a:p>
          <a:endParaRPr lang="en-US"/>
        </a:p>
      </dgm:t>
    </dgm:pt>
    <dgm:pt modelId="{59D878F9-0C42-4437-BE78-A1E092448230}" type="pres">
      <dgm:prSet presAssocID="{A8F18626-45DC-49B0-B0BC-F3DFB3567D6B}" presName="dummy3a" presStyleCnt="0"/>
      <dgm:spPr/>
    </dgm:pt>
    <dgm:pt modelId="{C10173DE-8C93-470D-B809-562F7DCB3538}" type="pres">
      <dgm:prSet presAssocID="{A8F18626-45DC-49B0-B0BC-F3DFB3567D6B}" presName="dummy3b" presStyleCnt="0"/>
      <dgm:spPr/>
    </dgm:pt>
    <dgm:pt modelId="{B96C2E66-358E-47DF-A042-B0A70F471A28}" type="pres">
      <dgm:prSet presAssocID="{A8F18626-45DC-49B0-B0BC-F3DFB3567D6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E9B5B-65EF-4E79-8262-89E5D9EF395F}" type="pres">
      <dgm:prSet presAssocID="{D04B85F4-C70B-468B-A2D1-7873101F8085}" presName="arrowWedge1" presStyleLbl="fgSibTrans2D1" presStyleIdx="0" presStyleCnt="3"/>
      <dgm:spPr/>
    </dgm:pt>
    <dgm:pt modelId="{4C949D49-AA10-4B58-A954-9167DBC35196}" type="pres">
      <dgm:prSet presAssocID="{A2B2A85C-CCEE-4AF1-825C-F9D7FA0E2EF7}" presName="arrowWedge2" presStyleLbl="fgSibTrans2D1" presStyleIdx="1" presStyleCnt="3"/>
      <dgm:spPr/>
    </dgm:pt>
    <dgm:pt modelId="{0DDC863C-D7A4-420A-ABDF-79F05B2BEE7B}" type="pres">
      <dgm:prSet presAssocID="{EB624609-40E3-4D21-9EA8-F9970BB1EA40}" presName="arrowWedge3" presStyleLbl="fgSibTrans2D1" presStyleIdx="2" presStyleCnt="3"/>
      <dgm:spPr/>
    </dgm:pt>
  </dgm:ptLst>
  <dgm:cxnLst>
    <dgm:cxn modelId="{D20CD37E-D888-4E52-AB8C-EDA41632D60C}" type="presOf" srcId="{250CA957-1DF1-490D-AF7A-FDBED2DA3919}" destId="{4E81E6D2-0632-481C-B5AF-DB391415D334}" srcOrd="0" destOrd="0" presId="urn:microsoft.com/office/officeart/2005/8/layout/cycle8"/>
    <dgm:cxn modelId="{484C5B1F-0F03-4720-9B49-BA8F94051D6F}" srcId="{A8F18626-45DC-49B0-B0BC-F3DFB3567D6B}" destId="{250CA957-1DF1-490D-AF7A-FDBED2DA3919}" srcOrd="0" destOrd="0" parTransId="{5F5E4D8E-91D6-4E40-B461-FB61B29690B8}" sibTransId="{D04B85F4-C70B-468B-A2D1-7873101F8085}"/>
    <dgm:cxn modelId="{5C2164D3-2977-485F-BA03-913DF2FEBD34}" srcId="{A8F18626-45DC-49B0-B0BC-F3DFB3567D6B}" destId="{45034199-320A-4BA6-821D-972D4C902D1E}" srcOrd="2" destOrd="0" parTransId="{CA5E9B33-CB9D-4591-837B-D2F280BCD1CD}" sibTransId="{EB624609-40E3-4D21-9EA8-F9970BB1EA40}"/>
    <dgm:cxn modelId="{30F4A70B-456E-42D7-8F3F-D80B9BC4A36D}" type="presOf" srcId="{076EFBE0-26B9-4F58-944D-BA4FABE9E12C}" destId="{2D86628A-C6C9-453A-8137-3158425046DE}" srcOrd="0" destOrd="0" presId="urn:microsoft.com/office/officeart/2005/8/layout/cycle8"/>
    <dgm:cxn modelId="{111DB3B0-7016-44BE-B2A2-36C34A637EFF}" type="presOf" srcId="{45034199-320A-4BA6-821D-972D4C902D1E}" destId="{6C105034-8FF1-4713-AD6C-A5080DD24BBB}" srcOrd="0" destOrd="0" presId="urn:microsoft.com/office/officeart/2005/8/layout/cycle8"/>
    <dgm:cxn modelId="{745CEF95-0E41-4604-98CE-AE2DBB31817E}" srcId="{A8F18626-45DC-49B0-B0BC-F3DFB3567D6B}" destId="{076EFBE0-26B9-4F58-944D-BA4FABE9E12C}" srcOrd="1" destOrd="0" parTransId="{A8E5BC8B-64C6-4585-9AA4-740524DBB85F}" sibTransId="{A2B2A85C-CCEE-4AF1-825C-F9D7FA0E2EF7}"/>
    <dgm:cxn modelId="{E8E649C3-6414-4035-851E-706655894DD1}" type="presOf" srcId="{250CA957-1DF1-490D-AF7A-FDBED2DA3919}" destId="{EE52D3F3-4267-48DA-AABD-733EE949AC9E}" srcOrd="1" destOrd="0" presId="urn:microsoft.com/office/officeart/2005/8/layout/cycle8"/>
    <dgm:cxn modelId="{87E71C11-318A-488B-B2C5-2217017DFE05}" type="presOf" srcId="{45034199-320A-4BA6-821D-972D4C902D1E}" destId="{B96C2E66-358E-47DF-A042-B0A70F471A28}" srcOrd="1" destOrd="0" presId="urn:microsoft.com/office/officeart/2005/8/layout/cycle8"/>
    <dgm:cxn modelId="{8C01FC10-BC69-4D99-BE33-7E4E9CDA871B}" type="presOf" srcId="{076EFBE0-26B9-4F58-944D-BA4FABE9E12C}" destId="{A0F37616-B052-483A-9D56-B7F0877B7BA2}" srcOrd="1" destOrd="0" presId="urn:microsoft.com/office/officeart/2005/8/layout/cycle8"/>
    <dgm:cxn modelId="{D12F570F-729B-48C8-BD4F-9E1435F10DD8}" type="presOf" srcId="{A8F18626-45DC-49B0-B0BC-F3DFB3567D6B}" destId="{62EF61B5-0999-45F6-88ED-9A45AD9E4EA9}" srcOrd="0" destOrd="0" presId="urn:microsoft.com/office/officeart/2005/8/layout/cycle8"/>
    <dgm:cxn modelId="{046D123C-3F6D-48AE-8918-16217B49755B}" type="presParOf" srcId="{62EF61B5-0999-45F6-88ED-9A45AD9E4EA9}" destId="{4E81E6D2-0632-481C-B5AF-DB391415D334}" srcOrd="0" destOrd="0" presId="urn:microsoft.com/office/officeart/2005/8/layout/cycle8"/>
    <dgm:cxn modelId="{39C5BD88-44C2-42D4-A91B-8D14559150AE}" type="presParOf" srcId="{62EF61B5-0999-45F6-88ED-9A45AD9E4EA9}" destId="{99A29140-C6DD-4DD5-BDF6-9765E52A2B86}" srcOrd="1" destOrd="0" presId="urn:microsoft.com/office/officeart/2005/8/layout/cycle8"/>
    <dgm:cxn modelId="{4C94FDF2-69EB-4103-A721-CC47DCED9F83}" type="presParOf" srcId="{62EF61B5-0999-45F6-88ED-9A45AD9E4EA9}" destId="{D34E70B9-E906-4BF9-8E79-80FFF0A450D7}" srcOrd="2" destOrd="0" presId="urn:microsoft.com/office/officeart/2005/8/layout/cycle8"/>
    <dgm:cxn modelId="{CD644B1D-8F24-4ACF-B308-F2C61860993B}" type="presParOf" srcId="{62EF61B5-0999-45F6-88ED-9A45AD9E4EA9}" destId="{EE52D3F3-4267-48DA-AABD-733EE949AC9E}" srcOrd="3" destOrd="0" presId="urn:microsoft.com/office/officeart/2005/8/layout/cycle8"/>
    <dgm:cxn modelId="{73E4F731-713C-48B0-98C9-9BD6F7DBD968}" type="presParOf" srcId="{62EF61B5-0999-45F6-88ED-9A45AD9E4EA9}" destId="{2D86628A-C6C9-453A-8137-3158425046DE}" srcOrd="4" destOrd="0" presId="urn:microsoft.com/office/officeart/2005/8/layout/cycle8"/>
    <dgm:cxn modelId="{77958865-F70E-49C2-A1E5-2195BD132BF3}" type="presParOf" srcId="{62EF61B5-0999-45F6-88ED-9A45AD9E4EA9}" destId="{E02F466D-39A3-4AE5-95D0-86183EC0882F}" srcOrd="5" destOrd="0" presId="urn:microsoft.com/office/officeart/2005/8/layout/cycle8"/>
    <dgm:cxn modelId="{2ABF96D2-265E-4D11-9D04-DC2E41580608}" type="presParOf" srcId="{62EF61B5-0999-45F6-88ED-9A45AD9E4EA9}" destId="{3918D8C5-1875-44D2-B15A-D39FA9A7607E}" srcOrd="6" destOrd="0" presId="urn:microsoft.com/office/officeart/2005/8/layout/cycle8"/>
    <dgm:cxn modelId="{E9DD02B3-1317-4A46-B100-A73C5DB8F398}" type="presParOf" srcId="{62EF61B5-0999-45F6-88ED-9A45AD9E4EA9}" destId="{A0F37616-B052-483A-9D56-B7F0877B7BA2}" srcOrd="7" destOrd="0" presId="urn:microsoft.com/office/officeart/2005/8/layout/cycle8"/>
    <dgm:cxn modelId="{DC2DE10D-B7B7-4ED4-A717-B290816E8987}" type="presParOf" srcId="{62EF61B5-0999-45F6-88ED-9A45AD9E4EA9}" destId="{6C105034-8FF1-4713-AD6C-A5080DD24BBB}" srcOrd="8" destOrd="0" presId="urn:microsoft.com/office/officeart/2005/8/layout/cycle8"/>
    <dgm:cxn modelId="{948AAACA-E34B-4BF2-BE61-4307721FF1DC}" type="presParOf" srcId="{62EF61B5-0999-45F6-88ED-9A45AD9E4EA9}" destId="{59D878F9-0C42-4437-BE78-A1E092448230}" srcOrd="9" destOrd="0" presId="urn:microsoft.com/office/officeart/2005/8/layout/cycle8"/>
    <dgm:cxn modelId="{7145B427-7E49-485A-A83D-6B56D5D15C13}" type="presParOf" srcId="{62EF61B5-0999-45F6-88ED-9A45AD9E4EA9}" destId="{C10173DE-8C93-470D-B809-562F7DCB3538}" srcOrd="10" destOrd="0" presId="urn:microsoft.com/office/officeart/2005/8/layout/cycle8"/>
    <dgm:cxn modelId="{EDFD874B-C023-43C1-8022-F32D943A0738}" type="presParOf" srcId="{62EF61B5-0999-45F6-88ED-9A45AD9E4EA9}" destId="{B96C2E66-358E-47DF-A042-B0A70F471A28}" srcOrd="11" destOrd="0" presId="urn:microsoft.com/office/officeart/2005/8/layout/cycle8"/>
    <dgm:cxn modelId="{15B88297-6DFD-438A-A78C-E1FB75A95F21}" type="presParOf" srcId="{62EF61B5-0999-45F6-88ED-9A45AD9E4EA9}" destId="{6A1E9B5B-65EF-4E79-8262-89E5D9EF395F}" srcOrd="12" destOrd="0" presId="urn:microsoft.com/office/officeart/2005/8/layout/cycle8"/>
    <dgm:cxn modelId="{8EBB8AA6-4FAB-4827-9E9C-7793634CF803}" type="presParOf" srcId="{62EF61B5-0999-45F6-88ED-9A45AD9E4EA9}" destId="{4C949D49-AA10-4B58-A954-9167DBC35196}" srcOrd="13" destOrd="0" presId="urn:microsoft.com/office/officeart/2005/8/layout/cycle8"/>
    <dgm:cxn modelId="{68148E87-A59B-4BB7-A2AF-0C216606AA5D}" type="presParOf" srcId="{62EF61B5-0999-45F6-88ED-9A45AD9E4EA9}" destId="{0DDC863C-D7A4-420A-ABDF-79F05B2BEE7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891FE-F03A-434B-A4E7-D40CB47F56A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0355F-E31E-4C83-9D11-9233A42F06CD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অর্থায়নের</a:t>
          </a:r>
          <a:r>
            <a:rPr lang="bn-BD" dirty="0" smtClean="0">
              <a:solidFill>
                <a:schemeClr val="tx1"/>
              </a:solidFill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537FD2-6415-4EA1-904C-D58A6171E5D7}" type="parTrans" cxnId="{7EBB3870-9FC9-46AD-BAB7-5AD163734BF2}">
      <dgm:prSet/>
      <dgm:spPr/>
      <dgm:t>
        <a:bodyPr/>
        <a:lstStyle/>
        <a:p>
          <a:endParaRPr lang="en-US"/>
        </a:p>
      </dgm:t>
    </dgm:pt>
    <dgm:pt modelId="{2962631B-DB1C-4DEB-9B07-0B15DA07025C}" type="sibTrans" cxnId="{7EBB3870-9FC9-46AD-BAB7-5AD163734BF2}">
      <dgm:prSet/>
      <dgm:spPr/>
      <dgm:t>
        <a:bodyPr/>
        <a:lstStyle/>
        <a:p>
          <a:endParaRPr lang="en-US"/>
        </a:p>
      </dgm:t>
    </dgm:pt>
    <dgm:pt modelId="{E313A5E7-ACA0-4520-8C35-7F4E0681E055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নিজস্ব তহবিল</a:t>
          </a:r>
          <a:endParaRPr lang="en-US" dirty="0">
            <a:solidFill>
              <a:schemeClr val="tx1"/>
            </a:solidFill>
          </a:endParaRPr>
        </a:p>
      </dgm:t>
    </dgm:pt>
    <dgm:pt modelId="{DD6CB1F3-FD7A-4C09-84C9-ECBA4DE20C02}" type="parTrans" cxnId="{78130501-1EB6-46BD-9FE9-78650CC9AD17}">
      <dgm:prSet/>
      <dgm:spPr/>
      <dgm:t>
        <a:bodyPr/>
        <a:lstStyle/>
        <a:p>
          <a:endParaRPr lang="en-US"/>
        </a:p>
      </dgm:t>
    </dgm:pt>
    <dgm:pt modelId="{773F63C7-9404-4655-BEDC-365BA1652F2E}" type="sibTrans" cxnId="{78130501-1EB6-46BD-9FE9-78650CC9AD17}">
      <dgm:prSet/>
      <dgm:spPr/>
      <dgm:t>
        <a:bodyPr/>
        <a:lstStyle/>
        <a:p>
          <a:endParaRPr lang="en-US"/>
        </a:p>
      </dgm:t>
    </dgm:pt>
    <dgm:pt modelId="{FFE7F8C1-11A1-47AE-A701-2A3E36EE72FB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বন্ধু বান্ধব</a:t>
          </a:r>
          <a:endParaRPr lang="en-US" dirty="0">
            <a:solidFill>
              <a:schemeClr val="tx1"/>
            </a:solidFill>
          </a:endParaRPr>
        </a:p>
      </dgm:t>
    </dgm:pt>
    <dgm:pt modelId="{C79CABF2-E223-49A8-B7B2-6418A0F10C5A}" type="parTrans" cxnId="{DDC95855-6F64-4B72-BAB1-650BC5F99DD1}">
      <dgm:prSet/>
      <dgm:spPr/>
      <dgm:t>
        <a:bodyPr/>
        <a:lstStyle/>
        <a:p>
          <a:endParaRPr lang="en-US"/>
        </a:p>
      </dgm:t>
    </dgm:pt>
    <dgm:pt modelId="{5E001091-548E-4456-8288-1CFE04421B51}" type="sibTrans" cxnId="{DDC95855-6F64-4B72-BAB1-650BC5F99DD1}">
      <dgm:prSet/>
      <dgm:spPr/>
      <dgm:t>
        <a:bodyPr/>
        <a:lstStyle/>
        <a:p>
          <a:endParaRPr lang="en-US"/>
        </a:p>
      </dgm:t>
    </dgm:pt>
    <dgm:pt modelId="{A4585711-68B6-441C-92C9-9B8FE05D6368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ঋণ</a:t>
          </a:r>
          <a:endParaRPr lang="en-US" dirty="0">
            <a:solidFill>
              <a:schemeClr val="tx1"/>
            </a:solidFill>
          </a:endParaRPr>
        </a:p>
      </dgm:t>
    </dgm:pt>
    <dgm:pt modelId="{18D9A8D4-2006-4465-8B4D-0FCE7F3194A7}" type="parTrans" cxnId="{96390849-F71B-4192-8053-C3262C6AC705}">
      <dgm:prSet/>
      <dgm:spPr/>
      <dgm:t>
        <a:bodyPr/>
        <a:lstStyle/>
        <a:p>
          <a:endParaRPr lang="en-US"/>
        </a:p>
      </dgm:t>
    </dgm:pt>
    <dgm:pt modelId="{908A0F51-BA8C-4142-93C7-2C93B3EBE688}" type="sibTrans" cxnId="{96390849-F71B-4192-8053-C3262C6AC705}">
      <dgm:prSet/>
      <dgm:spPr/>
      <dgm:t>
        <a:bodyPr/>
        <a:lstStyle/>
        <a:p>
          <a:endParaRPr lang="en-US"/>
        </a:p>
      </dgm:t>
    </dgm:pt>
    <dgm:pt modelId="{0FAF496C-8781-4A96-A202-B31404CF5ED6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শেয়ার বিক্রয়</a:t>
          </a:r>
          <a:endParaRPr lang="en-US" dirty="0">
            <a:solidFill>
              <a:schemeClr val="tx1"/>
            </a:solidFill>
          </a:endParaRPr>
        </a:p>
      </dgm:t>
    </dgm:pt>
    <dgm:pt modelId="{19FE7912-960E-4592-ADCD-A3F8C5A57860}" type="parTrans" cxnId="{D6A39163-7422-406F-BEA1-5130E2179AD1}">
      <dgm:prSet/>
      <dgm:spPr/>
      <dgm:t>
        <a:bodyPr/>
        <a:lstStyle/>
        <a:p>
          <a:endParaRPr lang="en-US"/>
        </a:p>
      </dgm:t>
    </dgm:pt>
    <dgm:pt modelId="{E9653467-BBF5-4D51-8497-C8D602A4EE17}" type="sibTrans" cxnId="{D6A39163-7422-406F-BEA1-5130E2179AD1}">
      <dgm:prSet/>
      <dgm:spPr/>
      <dgm:t>
        <a:bodyPr/>
        <a:lstStyle/>
        <a:p>
          <a:endParaRPr lang="en-US"/>
        </a:p>
      </dgm:t>
    </dgm:pt>
    <dgm:pt modelId="{53D09342-CB20-4479-B771-B5C748166E5D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আত্মীয়স্বজন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DF77BA-FB67-4D7C-A417-A0F395417B90}" type="parTrans" cxnId="{8DE889B8-8060-4D66-AAAB-21C16F7CEEDE}">
      <dgm:prSet/>
      <dgm:spPr/>
      <dgm:t>
        <a:bodyPr/>
        <a:lstStyle/>
        <a:p>
          <a:endParaRPr lang="en-US"/>
        </a:p>
      </dgm:t>
    </dgm:pt>
    <dgm:pt modelId="{352710D2-3F25-4E4C-BD25-BB058270E56E}" type="sibTrans" cxnId="{8DE889B8-8060-4D66-AAAB-21C16F7CEEDE}">
      <dgm:prSet/>
      <dgm:spPr/>
      <dgm:t>
        <a:bodyPr/>
        <a:lstStyle/>
        <a:p>
          <a:endParaRPr lang="en-US"/>
        </a:p>
      </dgm:t>
    </dgm:pt>
    <dgm:pt modelId="{9F5361DF-9F5D-47ED-982C-08A28ACC2BF5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7EDEB3-08AB-4023-8EE5-684726A8DC6B}" type="parTrans" cxnId="{4ECF84BB-4A2D-4158-ADA5-48FC25A3EA49}">
      <dgm:prSet/>
      <dgm:spPr/>
      <dgm:t>
        <a:bodyPr/>
        <a:lstStyle/>
        <a:p>
          <a:endParaRPr lang="en-US"/>
        </a:p>
      </dgm:t>
    </dgm:pt>
    <dgm:pt modelId="{659AE8B4-68E6-4924-A558-6CFC512A7C2C}" type="sibTrans" cxnId="{4ECF84BB-4A2D-4158-ADA5-48FC25A3EA49}">
      <dgm:prSet/>
      <dgm:spPr/>
      <dgm:t>
        <a:bodyPr/>
        <a:lstStyle/>
        <a:p>
          <a:endParaRPr lang="en-US"/>
        </a:p>
      </dgm:t>
    </dgm:pt>
    <dgm:pt modelId="{9A7B4583-E3B8-4E4D-9EA6-EB41C8F21872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ধারে পণ্য ক্রয়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CE3D7F-D06B-45E0-B44D-8640B06730AD}" type="parTrans" cxnId="{5EE69C4F-F498-457F-AE31-8C1916293C7F}">
      <dgm:prSet/>
      <dgm:spPr/>
      <dgm:t>
        <a:bodyPr/>
        <a:lstStyle/>
        <a:p>
          <a:endParaRPr lang="en-US"/>
        </a:p>
      </dgm:t>
    </dgm:pt>
    <dgm:pt modelId="{0669B0F0-B3CE-4467-AF52-1583DE9199E8}" type="sibTrans" cxnId="{5EE69C4F-F498-457F-AE31-8C1916293C7F}">
      <dgm:prSet/>
      <dgm:spPr/>
      <dgm:t>
        <a:bodyPr/>
        <a:lstStyle/>
        <a:p>
          <a:endParaRPr lang="en-US"/>
        </a:p>
      </dgm:t>
    </dgm:pt>
    <dgm:pt modelId="{7EE84E73-31A1-4A3D-BCC5-A743234B2B15}" type="pres">
      <dgm:prSet presAssocID="{E35891FE-F03A-434B-A4E7-D40CB47F56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8BA42D-9EF7-4FA1-8B94-EA5815CCE430}" type="pres">
      <dgm:prSet presAssocID="{CF80355F-E31E-4C83-9D11-9233A42F06C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19C4F7B-2F98-44E1-8D82-551A7EB48F15}" type="pres">
      <dgm:prSet presAssocID="{E313A5E7-ACA0-4520-8C35-7F4E0681E055}" presName="Accent1" presStyleCnt="0"/>
      <dgm:spPr/>
    </dgm:pt>
    <dgm:pt modelId="{9FF3EC51-279F-43D0-A699-161B7C8CFD3F}" type="pres">
      <dgm:prSet presAssocID="{E313A5E7-ACA0-4520-8C35-7F4E0681E055}" presName="Accent" presStyleLbl="bgShp" presStyleIdx="0" presStyleCnt="6"/>
      <dgm:spPr/>
    </dgm:pt>
    <dgm:pt modelId="{6873255F-8D31-4FFB-ACB2-37FB11A2806D}" type="pres">
      <dgm:prSet presAssocID="{E313A5E7-ACA0-4520-8C35-7F4E0681E05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E7580-A318-4817-B9F0-E256BD93C90D}" type="pres">
      <dgm:prSet presAssocID="{FFE7F8C1-11A1-47AE-A701-2A3E36EE72FB}" presName="Accent2" presStyleCnt="0"/>
      <dgm:spPr/>
    </dgm:pt>
    <dgm:pt modelId="{97690EF2-8CF8-44FC-8D62-BC9A9B6CED67}" type="pres">
      <dgm:prSet presAssocID="{FFE7F8C1-11A1-47AE-A701-2A3E36EE72FB}" presName="Accent" presStyleLbl="bgShp" presStyleIdx="1" presStyleCnt="6"/>
      <dgm:spPr/>
    </dgm:pt>
    <dgm:pt modelId="{712704C9-8596-4F0A-8BC3-F4DDB705B069}" type="pres">
      <dgm:prSet presAssocID="{FFE7F8C1-11A1-47AE-A701-2A3E36EE72FB}" presName="Child2" presStyleLbl="node1" presStyleIdx="1" presStyleCnt="6" custLinFactNeighborX="-2248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E88FB-5FE9-4A0D-BDE7-AAA912426CC5}" type="pres">
      <dgm:prSet presAssocID="{A4585711-68B6-441C-92C9-9B8FE05D6368}" presName="Accent3" presStyleCnt="0"/>
      <dgm:spPr/>
    </dgm:pt>
    <dgm:pt modelId="{D4FB01F3-AF0E-4142-AEC2-411F6D2FFD6D}" type="pres">
      <dgm:prSet presAssocID="{A4585711-68B6-441C-92C9-9B8FE05D6368}" presName="Accent" presStyleLbl="bgShp" presStyleIdx="2" presStyleCnt="6"/>
      <dgm:spPr/>
    </dgm:pt>
    <dgm:pt modelId="{0C8643DB-1E84-4965-AA8F-B4B892A8EB44}" type="pres">
      <dgm:prSet presAssocID="{A4585711-68B6-441C-92C9-9B8FE05D636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957EA-103D-41B6-8A8F-423B7020A037}" type="pres">
      <dgm:prSet presAssocID="{0FAF496C-8781-4A96-A202-B31404CF5ED6}" presName="Accent4" presStyleCnt="0"/>
      <dgm:spPr/>
    </dgm:pt>
    <dgm:pt modelId="{4A88D565-CAF0-4992-8C9C-3E54BB40DD5C}" type="pres">
      <dgm:prSet presAssocID="{0FAF496C-8781-4A96-A202-B31404CF5ED6}" presName="Accent" presStyleLbl="bgShp" presStyleIdx="3" presStyleCnt="6"/>
      <dgm:spPr/>
    </dgm:pt>
    <dgm:pt modelId="{A9FDC8E2-A695-4643-B216-ECC2FC90D06A}" type="pres">
      <dgm:prSet presAssocID="{0FAF496C-8781-4A96-A202-B31404CF5ED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83DF9-5D47-449E-911F-0C0C71DEE07E}" type="pres">
      <dgm:prSet presAssocID="{9A7B4583-E3B8-4E4D-9EA6-EB41C8F21872}" presName="Accent5" presStyleCnt="0"/>
      <dgm:spPr/>
    </dgm:pt>
    <dgm:pt modelId="{B33C1F12-1575-4F1A-BA24-788D1D344026}" type="pres">
      <dgm:prSet presAssocID="{9A7B4583-E3B8-4E4D-9EA6-EB41C8F21872}" presName="Accent" presStyleLbl="bgShp" presStyleIdx="4" presStyleCnt="6"/>
      <dgm:spPr/>
    </dgm:pt>
    <dgm:pt modelId="{BB470894-C5EB-465E-BCCC-A52B138D018D}" type="pres">
      <dgm:prSet presAssocID="{9A7B4583-E3B8-4E4D-9EA6-EB41C8F2187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C3C97-7315-427D-8FE3-66B2BAD6C77E}" type="pres">
      <dgm:prSet presAssocID="{53D09342-CB20-4479-B771-B5C748166E5D}" presName="Accent6" presStyleCnt="0"/>
      <dgm:spPr/>
    </dgm:pt>
    <dgm:pt modelId="{2042C581-76CD-4BB9-B915-8DB43E70E0B5}" type="pres">
      <dgm:prSet presAssocID="{53D09342-CB20-4479-B771-B5C748166E5D}" presName="Accent" presStyleLbl="bgShp" presStyleIdx="5" presStyleCnt="6"/>
      <dgm:spPr/>
    </dgm:pt>
    <dgm:pt modelId="{BC019D04-0FBD-4597-9B2C-D895FD97252B}" type="pres">
      <dgm:prSet presAssocID="{53D09342-CB20-4479-B771-B5C748166E5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8C6A7-D215-4D1F-B529-F3D8BBAAFD04}" type="presOf" srcId="{A4585711-68B6-441C-92C9-9B8FE05D6368}" destId="{0C8643DB-1E84-4965-AA8F-B4B892A8EB44}" srcOrd="0" destOrd="0" presId="urn:microsoft.com/office/officeart/2011/layout/HexagonRadial"/>
    <dgm:cxn modelId="{78130501-1EB6-46BD-9FE9-78650CC9AD17}" srcId="{CF80355F-E31E-4C83-9D11-9233A42F06CD}" destId="{E313A5E7-ACA0-4520-8C35-7F4E0681E055}" srcOrd="0" destOrd="0" parTransId="{DD6CB1F3-FD7A-4C09-84C9-ECBA4DE20C02}" sibTransId="{773F63C7-9404-4655-BEDC-365BA1652F2E}"/>
    <dgm:cxn modelId="{8DE889B8-8060-4D66-AAAB-21C16F7CEEDE}" srcId="{CF80355F-E31E-4C83-9D11-9233A42F06CD}" destId="{53D09342-CB20-4479-B771-B5C748166E5D}" srcOrd="5" destOrd="0" parTransId="{7ADF77BA-FB67-4D7C-A417-A0F395417B90}" sibTransId="{352710D2-3F25-4E4C-BD25-BB058270E56E}"/>
    <dgm:cxn modelId="{2296E915-3340-43EF-846D-27C1ADAFA404}" type="presOf" srcId="{FFE7F8C1-11A1-47AE-A701-2A3E36EE72FB}" destId="{712704C9-8596-4F0A-8BC3-F4DDB705B069}" srcOrd="0" destOrd="0" presId="urn:microsoft.com/office/officeart/2011/layout/HexagonRadial"/>
    <dgm:cxn modelId="{AE45E2A3-53E2-469D-A326-C35B3F12DE58}" type="presOf" srcId="{0FAF496C-8781-4A96-A202-B31404CF5ED6}" destId="{A9FDC8E2-A695-4643-B216-ECC2FC90D06A}" srcOrd="0" destOrd="0" presId="urn:microsoft.com/office/officeart/2011/layout/HexagonRadial"/>
    <dgm:cxn modelId="{73D6C122-9D7E-4FB2-B520-DDE057A7EB3B}" type="presOf" srcId="{E35891FE-F03A-434B-A4E7-D40CB47F56AD}" destId="{7EE84E73-31A1-4A3D-BCC5-A743234B2B15}" srcOrd="0" destOrd="0" presId="urn:microsoft.com/office/officeart/2011/layout/HexagonRadial"/>
    <dgm:cxn modelId="{48CE2EA2-768E-4E09-9763-26A68A3D56E1}" type="presOf" srcId="{CF80355F-E31E-4C83-9D11-9233A42F06CD}" destId="{AA8BA42D-9EF7-4FA1-8B94-EA5815CCE430}" srcOrd="0" destOrd="0" presId="urn:microsoft.com/office/officeart/2011/layout/HexagonRadial"/>
    <dgm:cxn modelId="{DDC95855-6F64-4B72-BAB1-650BC5F99DD1}" srcId="{CF80355F-E31E-4C83-9D11-9233A42F06CD}" destId="{FFE7F8C1-11A1-47AE-A701-2A3E36EE72FB}" srcOrd="1" destOrd="0" parTransId="{C79CABF2-E223-49A8-B7B2-6418A0F10C5A}" sibTransId="{5E001091-548E-4456-8288-1CFE04421B51}"/>
    <dgm:cxn modelId="{5EE69C4F-F498-457F-AE31-8C1916293C7F}" srcId="{CF80355F-E31E-4C83-9D11-9233A42F06CD}" destId="{9A7B4583-E3B8-4E4D-9EA6-EB41C8F21872}" srcOrd="4" destOrd="0" parTransId="{68CE3D7F-D06B-45E0-B44D-8640B06730AD}" sibTransId="{0669B0F0-B3CE-4467-AF52-1583DE9199E8}"/>
    <dgm:cxn modelId="{81D29E91-6B9F-457E-9517-545D6FB4F633}" type="presOf" srcId="{E313A5E7-ACA0-4520-8C35-7F4E0681E055}" destId="{6873255F-8D31-4FFB-ACB2-37FB11A2806D}" srcOrd="0" destOrd="0" presId="urn:microsoft.com/office/officeart/2011/layout/HexagonRadial"/>
    <dgm:cxn modelId="{B7900164-0AFB-403B-9F60-F6389FBB2A37}" type="presOf" srcId="{53D09342-CB20-4479-B771-B5C748166E5D}" destId="{BC019D04-0FBD-4597-9B2C-D895FD97252B}" srcOrd="0" destOrd="0" presId="urn:microsoft.com/office/officeart/2011/layout/HexagonRadial"/>
    <dgm:cxn modelId="{96390849-F71B-4192-8053-C3262C6AC705}" srcId="{CF80355F-E31E-4C83-9D11-9233A42F06CD}" destId="{A4585711-68B6-441C-92C9-9B8FE05D6368}" srcOrd="2" destOrd="0" parTransId="{18D9A8D4-2006-4465-8B4D-0FCE7F3194A7}" sibTransId="{908A0F51-BA8C-4142-93C7-2C93B3EBE688}"/>
    <dgm:cxn modelId="{D6A39163-7422-406F-BEA1-5130E2179AD1}" srcId="{CF80355F-E31E-4C83-9D11-9233A42F06CD}" destId="{0FAF496C-8781-4A96-A202-B31404CF5ED6}" srcOrd="3" destOrd="0" parTransId="{19FE7912-960E-4592-ADCD-A3F8C5A57860}" sibTransId="{E9653467-BBF5-4D51-8497-C8D602A4EE17}"/>
    <dgm:cxn modelId="{EC221216-248F-493F-B091-5A06E7C86378}" type="presOf" srcId="{9A7B4583-E3B8-4E4D-9EA6-EB41C8F21872}" destId="{BB470894-C5EB-465E-BCCC-A52B138D018D}" srcOrd="0" destOrd="0" presId="urn:microsoft.com/office/officeart/2011/layout/HexagonRadial"/>
    <dgm:cxn modelId="{7EBB3870-9FC9-46AD-BAB7-5AD163734BF2}" srcId="{E35891FE-F03A-434B-A4E7-D40CB47F56AD}" destId="{CF80355F-E31E-4C83-9D11-9233A42F06CD}" srcOrd="0" destOrd="0" parTransId="{8D537FD2-6415-4EA1-904C-D58A6171E5D7}" sibTransId="{2962631B-DB1C-4DEB-9B07-0B15DA07025C}"/>
    <dgm:cxn modelId="{4ECF84BB-4A2D-4158-ADA5-48FC25A3EA49}" srcId="{CF80355F-E31E-4C83-9D11-9233A42F06CD}" destId="{9F5361DF-9F5D-47ED-982C-08A28ACC2BF5}" srcOrd="6" destOrd="0" parTransId="{C77EDEB3-08AB-4023-8EE5-684726A8DC6B}" sibTransId="{659AE8B4-68E6-4924-A558-6CFC512A7C2C}"/>
    <dgm:cxn modelId="{DB209AE2-5F5D-40A1-A2E5-C63AC4C0F3AE}" type="presParOf" srcId="{7EE84E73-31A1-4A3D-BCC5-A743234B2B15}" destId="{AA8BA42D-9EF7-4FA1-8B94-EA5815CCE430}" srcOrd="0" destOrd="0" presId="urn:microsoft.com/office/officeart/2011/layout/HexagonRadial"/>
    <dgm:cxn modelId="{9688FC0F-72C4-4C37-8D6D-B0989F2C97D9}" type="presParOf" srcId="{7EE84E73-31A1-4A3D-BCC5-A743234B2B15}" destId="{519C4F7B-2F98-44E1-8D82-551A7EB48F15}" srcOrd="1" destOrd="0" presId="urn:microsoft.com/office/officeart/2011/layout/HexagonRadial"/>
    <dgm:cxn modelId="{6BB65686-7F9E-4444-B979-47EE6DA3C413}" type="presParOf" srcId="{519C4F7B-2F98-44E1-8D82-551A7EB48F15}" destId="{9FF3EC51-279F-43D0-A699-161B7C8CFD3F}" srcOrd="0" destOrd="0" presId="urn:microsoft.com/office/officeart/2011/layout/HexagonRadial"/>
    <dgm:cxn modelId="{14ED5137-521D-46A4-9DA0-DB6FAA277BD0}" type="presParOf" srcId="{7EE84E73-31A1-4A3D-BCC5-A743234B2B15}" destId="{6873255F-8D31-4FFB-ACB2-37FB11A2806D}" srcOrd="2" destOrd="0" presId="urn:microsoft.com/office/officeart/2011/layout/HexagonRadial"/>
    <dgm:cxn modelId="{D780F1C4-4F83-49B3-978F-30ED6C2FAE3D}" type="presParOf" srcId="{7EE84E73-31A1-4A3D-BCC5-A743234B2B15}" destId="{72AE7580-A318-4817-B9F0-E256BD93C90D}" srcOrd="3" destOrd="0" presId="urn:microsoft.com/office/officeart/2011/layout/HexagonRadial"/>
    <dgm:cxn modelId="{4A2578EB-0B41-47AA-9937-F87478357FEF}" type="presParOf" srcId="{72AE7580-A318-4817-B9F0-E256BD93C90D}" destId="{97690EF2-8CF8-44FC-8D62-BC9A9B6CED67}" srcOrd="0" destOrd="0" presId="urn:microsoft.com/office/officeart/2011/layout/HexagonRadial"/>
    <dgm:cxn modelId="{525BA3E4-185B-4F79-A79B-D93ADE411D2C}" type="presParOf" srcId="{7EE84E73-31A1-4A3D-BCC5-A743234B2B15}" destId="{712704C9-8596-4F0A-8BC3-F4DDB705B069}" srcOrd="4" destOrd="0" presId="urn:microsoft.com/office/officeart/2011/layout/HexagonRadial"/>
    <dgm:cxn modelId="{8E5BC4B2-D50C-4AE7-8538-305114EFA949}" type="presParOf" srcId="{7EE84E73-31A1-4A3D-BCC5-A743234B2B15}" destId="{38BE88FB-5FE9-4A0D-BDE7-AAA912426CC5}" srcOrd="5" destOrd="0" presId="urn:microsoft.com/office/officeart/2011/layout/HexagonRadial"/>
    <dgm:cxn modelId="{BA603688-65EA-4E8A-BADF-E4FACC08756B}" type="presParOf" srcId="{38BE88FB-5FE9-4A0D-BDE7-AAA912426CC5}" destId="{D4FB01F3-AF0E-4142-AEC2-411F6D2FFD6D}" srcOrd="0" destOrd="0" presId="urn:microsoft.com/office/officeart/2011/layout/HexagonRadial"/>
    <dgm:cxn modelId="{0B87700F-250F-433A-903E-D6D95D3B2072}" type="presParOf" srcId="{7EE84E73-31A1-4A3D-BCC5-A743234B2B15}" destId="{0C8643DB-1E84-4965-AA8F-B4B892A8EB44}" srcOrd="6" destOrd="0" presId="urn:microsoft.com/office/officeart/2011/layout/HexagonRadial"/>
    <dgm:cxn modelId="{E0605B53-679A-4C12-B920-84852C49D9C0}" type="presParOf" srcId="{7EE84E73-31A1-4A3D-BCC5-A743234B2B15}" destId="{144957EA-103D-41B6-8A8F-423B7020A037}" srcOrd="7" destOrd="0" presId="urn:microsoft.com/office/officeart/2011/layout/HexagonRadial"/>
    <dgm:cxn modelId="{4D6E9785-C533-4960-A861-3D0209264C49}" type="presParOf" srcId="{144957EA-103D-41B6-8A8F-423B7020A037}" destId="{4A88D565-CAF0-4992-8C9C-3E54BB40DD5C}" srcOrd="0" destOrd="0" presId="urn:microsoft.com/office/officeart/2011/layout/HexagonRadial"/>
    <dgm:cxn modelId="{F048EBE2-A72F-49B4-9073-73A66AFE4189}" type="presParOf" srcId="{7EE84E73-31A1-4A3D-BCC5-A743234B2B15}" destId="{A9FDC8E2-A695-4643-B216-ECC2FC90D06A}" srcOrd="8" destOrd="0" presId="urn:microsoft.com/office/officeart/2011/layout/HexagonRadial"/>
    <dgm:cxn modelId="{EA0FD890-BDC5-4BD5-A6C4-582C28B3E4C6}" type="presParOf" srcId="{7EE84E73-31A1-4A3D-BCC5-A743234B2B15}" destId="{F7183DF9-5D47-449E-911F-0C0C71DEE07E}" srcOrd="9" destOrd="0" presId="urn:microsoft.com/office/officeart/2011/layout/HexagonRadial"/>
    <dgm:cxn modelId="{DC45FB79-E27F-47E3-920A-4C7F565BD84F}" type="presParOf" srcId="{F7183DF9-5D47-449E-911F-0C0C71DEE07E}" destId="{B33C1F12-1575-4F1A-BA24-788D1D344026}" srcOrd="0" destOrd="0" presId="urn:microsoft.com/office/officeart/2011/layout/HexagonRadial"/>
    <dgm:cxn modelId="{BF1492EC-7CE9-432F-95E6-004078F3D03E}" type="presParOf" srcId="{7EE84E73-31A1-4A3D-BCC5-A743234B2B15}" destId="{BB470894-C5EB-465E-BCCC-A52B138D018D}" srcOrd="10" destOrd="0" presId="urn:microsoft.com/office/officeart/2011/layout/HexagonRadial"/>
    <dgm:cxn modelId="{7580908D-BC25-4D10-8262-365736685887}" type="presParOf" srcId="{7EE84E73-31A1-4A3D-BCC5-A743234B2B15}" destId="{754C3C97-7315-427D-8FE3-66B2BAD6C77E}" srcOrd="11" destOrd="0" presId="urn:microsoft.com/office/officeart/2011/layout/HexagonRadial"/>
    <dgm:cxn modelId="{853C745D-E22B-4739-8526-F82D00984066}" type="presParOf" srcId="{754C3C97-7315-427D-8FE3-66B2BAD6C77E}" destId="{2042C581-76CD-4BB9-B915-8DB43E70E0B5}" srcOrd="0" destOrd="0" presId="urn:microsoft.com/office/officeart/2011/layout/HexagonRadial"/>
    <dgm:cxn modelId="{55E3E186-DA23-48D8-82A0-117A9F757740}" type="presParOf" srcId="{7EE84E73-31A1-4A3D-BCC5-A743234B2B15}" destId="{BC019D04-0FBD-4597-9B2C-D895FD97252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39BC0B-1B8F-4A43-9660-71CEFD3BDC7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6AB4D-AA42-4D17-AEDB-8061ED335FC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AA6242-FD33-4A03-B822-A814FC2542B1}" type="parTrans" cxnId="{ACE12EFB-1415-4060-B659-D6200BF18887}">
      <dgm:prSet/>
      <dgm:spPr/>
      <dgm:t>
        <a:bodyPr/>
        <a:lstStyle/>
        <a:p>
          <a:endParaRPr lang="en-US"/>
        </a:p>
      </dgm:t>
    </dgm:pt>
    <dgm:pt modelId="{B6D2F0AE-3563-4CF8-B021-55A2B6BE7195}" type="sibTrans" cxnId="{ACE12EFB-1415-4060-B659-D6200BF18887}">
      <dgm:prSet/>
      <dgm:spPr/>
      <dgm:t>
        <a:bodyPr/>
        <a:lstStyle/>
        <a:p>
          <a:endParaRPr lang="en-US"/>
        </a:p>
      </dgm:t>
    </dgm:pt>
    <dgm:pt modelId="{125E0709-469F-4AFF-A30E-D5E4F6BAD02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19BBD7-E892-4F4D-ABFA-1D11750F0F02}" type="parTrans" cxnId="{7048FEA4-4980-4195-BA81-AA1FE0D5B7D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4814F7-F2A6-4188-8989-6BB848515B46}" type="sibTrans" cxnId="{7048FEA4-4980-4195-BA81-AA1FE0D5B7D3}">
      <dgm:prSet/>
      <dgm:spPr/>
      <dgm:t>
        <a:bodyPr/>
        <a:lstStyle/>
        <a:p>
          <a:endParaRPr lang="en-US"/>
        </a:p>
      </dgm:t>
    </dgm:pt>
    <dgm:pt modelId="{33003708-CC46-4533-9A85-EBDC03D3947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39D216-7979-41DE-BD9F-F458AC4B7DAC}" type="parTrans" cxnId="{3662A8B8-3C1D-4734-A3DA-1C6F96F240A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60A949-8779-41D5-A670-A010F23AB751}" type="sibTrans" cxnId="{3662A8B8-3C1D-4734-A3DA-1C6F96F240AF}">
      <dgm:prSet/>
      <dgm:spPr/>
      <dgm:t>
        <a:bodyPr/>
        <a:lstStyle/>
        <a:p>
          <a:endParaRPr lang="en-US"/>
        </a:p>
      </dgm:t>
    </dgm:pt>
    <dgm:pt modelId="{C80C83DC-AA05-4772-9069-B10918E54CA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DCA2D9-B77C-4CBE-A385-FC700AD624F5}" type="parTrans" cxnId="{3B0730B9-1A6C-4A52-82EB-D742B98C94C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E43146-D118-4DF3-BCA6-606BE2DABB27}" type="sibTrans" cxnId="{3B0730B9-1A6C-4A52-82EB-D742B98C94C8}">
      <dgm:prSet/>
      <dgm:spPr/>
      <dgm:t>
        <a:bodyPr/>
        <a:lstStyle/>
        <a:p>
          <a:endParaRPr lang="en-US"/>
        </a:p>
      </dgm:t>
    </dgm:pt>
    <dgm:pt modelId="{E1ACAC2A-BB4E-4273-A942-95102F2B08B8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553B5-18E7-4E41-9A00-80E04A30E3C7}" type="parTrans" cxnId="{F2173F9D-1217-4D04-9D79-1D3F1D241F20}">
      <dgm:prSet/>
      <dgm:spPr/>
      <dgm:t>
        <a:bodyPr/>
        <a:lstStyle/>
        <a:p>
          <a:endParaRPr lang="en-US"/>
        </a:p>
      </dgm:t>
    </dgm:pt>
    <dgm:pt modelId="{CE039A48-5D8D-4F62-9405-A8D8C50157B1}" type="sibTrans" cxnId="{F2173F9D-1217-4D04-9D79-1D3F1D241F20}">
      <dgm:prSet/>
      <dgm:spPr/>
      <dgm:t>
        <a:bodyPr/>
        <a:lstStyle/>
        <a:p>
          <a:endParaRPr lang="en-US"/>
        </a:p>
      </dgm:t>
    </dgm:pt>
    <dgm:pt modelId="{9D87A525-9C0F-41D5-A26B-D9F3927B3A20}">
      <dgm:prSet/>
      <dgm:spPr/>
      <dgm:t>
        <a:bodyPr/>
        <a:lstStyle/>
        <a:p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060B5-7D3F-4A5A-9281-DE0E6EE1FA29}" type="parTrans" cxnId="{C3B54EFD-A737-43E3-922C-5BF696DBF056}">
      <dgm:prSet/>
      <dgm:spPr/>
      <dgm:t>
        <a:bodyPr/>
        <a:lstStyle/>
        <a:p>
          <a:endParaRPr lang="en-US"/>
        </a:p>
      </dgm:t>
    </dgm:pt>
    <dgm:pt modelId="{121FB5A4-5E3E-4E15-8305-59D531BA5585}" type="sibTrans" cxnId="{C3B54EFD-A737-43E3-922C-5BF696DBF056}">
      <dgm:prSet/>
      <dgm:spPr/>
      <dgm:t>
        <a:bodyPr/>
        <a:lstStyle/>
        <a:p>
          <a:endParaRPr lang="en-US"/>
        </a:p>
      </dgm:t>
    </dgm:pt>
    <dgm:pt modelId="{1FFEF169-729B-4374-A1F6-2537D50BC0DC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398A76-D9CC-46E4-A870-88A32277C5BF}" type="parTrans" cxnId="{4050B83E-2304-459E-A065-6A90D3123F33}">
      <dgm:prSet/>
      <dgm:spPr/>
      <dgm:t>
        <a:bodyPr/>
        <a:lstStyle/>
        <a:p>
          <a:endParaRPr lang="en-US"/>
        </a:p>
      </dgm:t>
    </dgm:pt>
    <dgm:pt modelId="{EC53A923-E12B-4581-BA93-6B06329AF155}" type="sibTrans" cxnId="{4050B83E-2304-459E-A065-6A90D3123F33}">
      <dgm:prSet/>
      <dgm:spPr/>
      <dgm:t>
        <a:bodyPr/>
        <a:lstStyle/>
        <a:p>
          <a:endParaRPr lang="en-US"/>
        </a:p>
      </dgm:t>
    </dgm:pt>
    <dgm:pt modelId="{760F80B2-DDC2-4A11-BC1E-A1E99CB88FD2}">
      <dgm:prSet custRadScaleRad="98787" custRadScaleInc="-98689"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E209A8-95A3-4B20-80BD-51AE009E0F88}" type="parTrans" cxnId="{F1EC9525-2593-4CCB-B326-46708E0AA8CD}">
      <dgm:prSet/>
      <dgm:spPr/>
      <dgm:t>
        <a:bodyPr/>
        <a:lstStyle/>
        <a:p>
          <a:endParaRPr lang="en-US"/>
        </a:p>
      </dgm:t>
    </dgm:pt>
    <dgm:pt modelId="{5018289F-7FF9-496C-95FC-9D6D17E2A22F}" type="sibTrans" cxnId="{F1EC9525-2593-4CCB-B326-46708E0AA8CD}">
      <dgm:prSet/>
      <dgm:spPr/>
      <dgm:t>
        <a:bodyPr/>
        <a:lstStyle/>
        <a:p>
          <a:endParaRPr lang="en-US"/>
        </a:p>
      </dgm:t>
    </dgm:pt>
    <dgm:pt modelId="{55B8C996-13BB-48D4-83A9-E081FE0ADA9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অব্যবসায়ী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DA120D-1376-443A-8FC4-B31D864FA940}" type="parTrans" cxnId="{E913BB94-7CFB-4320-B2B8-0986D2CDCC1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16EFBF-FBD0-44C3-8138-ED9CDE8B2F68}" type="sibTrans" cxnId="{E913BB94-7CFB-4320-B2B8-0986D2CDCC1D}">
      <dgm:prSet/>
      <dgm:spPr/>
      <dgm:t>
        <a:bodyPr/>
        <a:lstStyle/>
        <a:p>
          <a:endParaRPr lang="en-US"/>
        </a:p>
      </dgm:t>
    </dgm:pt>
    <dgm:pt modelId="{F6B81F3F-2F44-4B3D-A6C6-F030EB33255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DE5735-DBD3-46A7-96BB-57104AF884B6}" type="parTrans" cxnId="{9217492F-EE20-4EED-B3AB-5CA5A62B88D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902F89-2784-4C54-8270-BC65C6F03B63}" type="sibTrans" cxnId="{9217492F-EE20-4EED-B3AB-5CA5A62B88DB}">
      <dgm:prSet/>
      <dgm:spPr/>
      <dgm:t>
        <a:bodyPr/>
        <a:lstStyle/>
        <a:p>
          <a:endParaRPr lang="en-US"/>
        </a:p>
      </dgm:t>
    </dgm:pt>
    <dgm:pt modelId="{8F664782-7638-48CF-8CC9-B9CDFC984675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ব্যাংক ও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bn-BD" dirty="0" smtClean="0">
              <a:solidFill>
                <a:schemeClr val="tx1"/>
              </a:solidFill>
            </a:rPr>
            <a:t> প্রতিষ্ঠান</a:t>
          </a:r>
          <a:endParaRPr lang="en-US" dirty="0">
            <a:solidFill>
              <a:schemeClr val="tx1"/>
            </a:solidFill>
          </a:endParaRPr>
        </a:p>
      </dgm:t>
    </dgm:pt>
    <dgm:pt modelId="{802E0724-CC63-4B17-A7F5-49BCCC581ECA}" type="parTrans" cxnId="{A624CF7F-AF6D-436B-8F51-85984E566B64}">
      <dgm:prSet/>
      <dgm:spPr/>
      <dgm:t>
        <a:bodyPr/>
        <a:lstStyle/>
        <a:p>
          <a:endParaRPr lang="en-US"/>
        </a:p>
      </dgm:t>
    </dgm:pt>
    <dgm:pt modelId="{32B8E15F-5428-43FF-8C10-F5517AA9ED16}" type="sibTrans" cxnId="{A624CF7F-AF6D-436B-8F51-85984E566B64}">
      <dgm:prSet/>
      <dgm:spPr/>
      <dgm:t>
        <a:bodyPr/>
        <a:lstStyle/>
        <a:p>
          <a:endParaRPr lang="en-US"/>
        </a:p>
      </dgm:t>
    </dgm:pt>
    <dgm:pt modelId="{2839A4F8-7B9B-4CB8-BC2B-2614DD7B66B8}" type="pres">
      <dgm:prSet presAssocID="{8439BC0B-1B8F-4A43-9660-71CEFD3BDC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ABD3E-6194-4811-8582-0BFAD88B1DFF}" type="pres">
      <dgm:prSet presAssocID="{E936AB4D-AA42-4D17-AEDB-8061ED335FC6}" presName="centerShape" presStyleLbl="node0" presStyleIdx="0" presStyleCnt="1" custScaleX="115891" custScaleY="118057" custLinFactNeighborX="954" custLinFactNeighborY="-7953"/>
      <dgm:spPr/>
      <dgm:t>
        <a:bodyPr/>
        <a:lstStyle/>
        <a:p>
          <a:endParaRPr lang="en-US"/>
        </a:p>
      </dgm:t>
    </dgm:pt>
    <dgm:pt modelId="{FC88C4B5-D184-4494-A869-4F6558241B27}" type="pres">
      <dgm:prSet presAssocID="{D319BBD7-E892-4F4D-ABFA-1D11750F0F0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9ADD500-AAAE-445D-B86A-B370CDD14731}" type="pres">
      <dgm:prSet presAssocID="{D319BBD7-E892-4F4D-ABFA-1D11750F0F0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37EF0A8-5B0F-4D05-ACC3-989DF589AA61}" type="pres">
      <dgm:prSet presAssocID="{125E0709-469F-4AFF-A30E-D5E4F6BAD024}" presName="node" presStyleLbl="node1" presStyleIdx="0" presStyleCnt="6" custRadScaleRad="109652" custRadScaleInc="-56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10B2F-C52F-407F-895C-A5E2B0A5E221}" type="pres">
      <dgm:prSet presAssocID="{E339D216-7979-41DE-BD9F-F458AC4B7DAC}" presName="parTrans" presStyleLbl="sibTrans2D1" presStyleIdx="1" presStyleCnt="6" custScaleX="102476" custLinFactNeighborX="8888" custLinFactNeighborY="5241"/>
      <dgm:spPr/>
      <dgm:t>
        <a:bodyPr/>
        <a:lstStyle/>
        <a:p>
          <a:endParaRPr lang="en-US"/>
        </a:p>
      </dgm:t>
    </dgm:pt>
    <dgm:pt modelId="{04CDFB86-EDB8-482B-9CD9-DCBDDB5EB7BF}" type="pres">
      <dgm:prSet presAssocID="{E339D216-7979-41DE-BD9F-F458AC4B7DA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7EF6AAE-E343-4547-87FF-797F4908E65A}" type="pres">
      <dgm:prSet presAssocID="{33003708-CC46-4533-9A85-EBDC03D39477}" presName="node" presStyleLbl="node1" presStyleIdx="1" presStyleCnt="6" custScaleX="102528" custScaleY="100843" custRadScaleRad="118687" custRadScaleInc="-68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D176E-D7F3-4758-9072-777CF7488631}" type="pres">
      <dgm:prSet presAssocID="{802E0724-CC63-4B17-A7F5-49BCCC581EC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C42B7A5-0108-430A-A814-B4CE6AF4CE11}" type="pres">
      <dgm:prSet presAssocID="{802E0724-CC63-4B17-A7F5-49BCCC581EC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7E261C7-4A85-41F7-A012-1E2427945207}" type="pres">
      <dgm:prSet presAssocID="{8F664782-7638-48CF-8CC9-B9CDFC984675}" presName="node" presStyleLbl="node1" presStyleIdx="2" presStyleCnt="6" custRadScaleRad="98787" custRadScaleInc="-98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B9354-2562-4CB4-B4FE-A4373F028736}" type="pres">
      <dgm:prSet presAssocID="{39DE5735-DBD3-46A7-96BB-57104AF884B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E02F569-E130-44DF-A076-69D863D75386}" type="pres">
      <dgm:prSet presAssocID="{39DE5735-DBD3-46A7-96BB-57104AF884B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07DCA58-06E4-491C-9715-E940F37B637F}" type="pres">
      <dgm:prSet presAssocID="{F6B81F3F-2F44-4B3D-A6C6-F030EB332551}" presName="node" presStyleLbl="node1" presStyleIdx="3" presStyleCnt="6" custRadScaleRad="96082" custRadScaleInc="-108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0384E-90E0-48E9-8696-D3B249CD1787}" type="pres">
      <dgm:prSet presAssocID="{7EDA120D-1376-443A-8FC4-B31D864FA94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E7245E7-250B-4B80-9A49-14317D2FDB95}" type="pres">
      <dgm:prSet presAssocID="{7EDA120D-1376-443A-8FC4-B31D864FA94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73C37C0-EDD1-47C4-AEB2-F8137E11BC4B}" type="pres">
      <dgm:prSet presAssocID="{55B8C996-13BB-48D4-83A9-E081FE0ADA98}" presName="node" presStyleLbl="node1" presStyleIdx="4" presStyleCnt="6" custRadScaleRad="85246" custRadScaleInc="-67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EFBAB-65F3-4301-B930-DA6954205ED3}" type="pres">
      <dgm:prSet presAssocID="{B3DCA2D9-B77C-4CBE-A385-FC700AD624F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0D0ABF4-A0A5-44A6-9AB1-2339730A3A62}" type="pres">
      <dgm:prSet presAssocID="{B3DCA2D9-B77C-4CBE-A385-FC700AD624F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A073803-7D01-4329-884A-84BFA90EB53C}" type="pres">
      <dgm:prSet presAssocID="{C80C83DC-AA05-4772-9069-B10918E54CA8}" presName="node" presStyleLbl="node1" presStyleIdx="5" presStyleCnt="6" custRadScaleRad="108058" custRadScaleInc="-7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56650-CA6F-4C66-95BC-CD3735E809EF}" type="presOf" srcId="{D319BBD7-E892-4F4D-ABFA-1D11750F0F02}" destId="{FC88C4B5-D184-4494-A869-4F6558241B27}" srcOrd="0" destOrd="0" presId="urn:microsoft.com/office/officeart/2005/8/layout/radial5"/>
    <dgm:cxn modelId="{F2173F9D-1217-4D04-9D79-1D3F1D241F20}" srcId="{8439BC0B-1B8F-4A43-9660-71CEFD3BDC70}" destId="{E1ACAC2A-BB4E-4273-A942-95102F2B08B8}" srcOrd="2" destOrd="0" parTransId="{17F553B5-18E7-4E41-9A00-80E04A30E3C7}" sibTransId="{CE039A48-5D8D-4F62-9405-A8D8C50157B1}"/>
    <dgm:cxn modelId="{67990FF3-4827-41BF-BF3D-AA5B6DDDBE97}" type="presOf" srcId="{F6B81F3F-2F44-4B3D-A6C6-F030EB332551}" destId="{907DCA58-06E4-491C-9715-E940F37B637F}" srcOrd="0" destOrd="0" presId="urn:microsoft.com/office/officeart/2005/8/layout/radial5"/>
    <dgm:cxn modelId="{9217492F-EE20-4EED-B3AB-5CA5A62B88DB}" srcId="{E936AB4D-AA42-4D17-AEDB-8061ED335FC6}" destId="{F6B81F3F-2F44-4B3D-A6C6-F030EB332551}" srcOrd="3" destOrd="0" parTransId="{39DE5735-DBD3-46A7-96BB-57104AF884B6}" sibTransId="{72902F89-2784-4C54-8270-BC65C6F03B63}"/>
    <dgm:cxn modelId="{3B0730B9-1A6C-4A52-82EB-D742B98C94C8}" srcId="{E936AB4D-AA42-4D17-AEDB-8061ED335FC6}" destId="{C80C83DC-AA05-4772-9069-B10918E54CA8}" srcOrd="5" destOrd="0" parTransId="{B3DCA2D9-B77C-4CBE-A385-FC700AD624F5}" sibTransId="{6CE43146-D118-4DF3-BCA6-606BE2DABB27}"/>
    <dgm:cxn modelId="{7B59A5D7-1132-4862-9346-EE6F2D431605}" type="presOf" srcId="{7EDA120D-1376-443A-8FC4-B31D864FA940}" destId="{0EB0384E-90E0-48E9-8696-D3B249CD1787}" srcOrd="0" destOrd="0" presId="urn:microsoft.com/office/officeart/2005/8/layout/radial5"/>
    <dgm:cxn modelId="{9AF09121-B890-4473-9350-C083FF6565D6}" type="presOf" srcId="{39DE5735-DBD3-46A7-96BB-57104AF884B6}" destId="{8E02F569-E130-44DF-A076-69D863D75386}" srcOrd="1" destOrd="0" presId="urn:microsoft.com/office/officeart/2005/8/layout/radial5"/>
    <dgm:cxn modelId="{A624CF7F-AF6D-436B-8F51-85984E566B64}" srcId="{E936AB4D-AA42-4D17-AEDB-8061ED335FC6}" destId="{8F664782-7638-48CF-8CC9-B9CDFC984675}" srcOrd="2" destOrd="0" parTransId="{802E0724-CC63-4B17-A7F5-49BCCC581ECA}" sibTransId="{32B8E15F-5428-43FF-8C10-F5517AA9ED16}"/>
    <dgm:cxn modelId="{40B9B8C7-8195-414A-B0F2-50AA9515B5A5}" type="presOf" srcId="{8F664782-7638-48CF-8CC9-B9CDFC984675}" destId="{B7E261C7-4A85-41F7-A012-1E2427945207}" srcOrd="0" destOrd="0" presId="urn:microsoft.com/office/officeart/2005/8/layout/radial5"/>
    <dgm:cxn modelId="{8296480E-0800-4703-85B5-B6D7B8D42FF2}" type="presOf" srcId="{7EDA120D-1376-443A-8FC4-B31D864FA940}" destId="{FE7245E7-250B-4B80-9A49-14317D2FDB95}" srcOrd="1" destOrd="0" presId="urn:microsoft.com/office/officeart/2005/8/layout/radial5"/>
    <dgm:cxn modelId="{0732ED8C-6F06-4BBF-9DDF-0928A10936E5}" type="presOf" srcId="{E936AB4D-AA42-4D17-AEDB-8061ED335FC6}" destId="{A2DABD3E-6194-4811-8582-0BFAD88B1DFF}" srcOrd="0" destOrd="0" presId="urn:microsoft.com/office/officeart/2005/8/layout/radial5"/>
    <dgm:cxn modelId="{254AC415-ADAD-418A-AF6A-F00067608133}" type="presOf" srcId="{8439BC0B-1B8F-4A43-9660-71CEFD3BDC70}" destId="{2839A4F8-7B9B-4CB8-BC2B-2614DD7B66B8}" srcOrd="0" destOrd="0" presId="urn:microsoft.com/office/officeart/2005/8/layout/radial5"/>
    <dgm:cxn modelId="{2FF550E2-4BE1-4B17-9041-B142BAB4443A}" type="presOf" srcId="{E339D216-7979-41DE-BD9F-F458AC4B7DAC}" destId="{04CDFB86-EDB8-482B-9CD9-DCBDDB5EB7BF}" srcOrd="1" destOrd="0" presId="urn:microsoft.com/office/officeart/2005/8/layout/radial5"/>
    <dgm:cxn modelId="{ACE12EFB-1415-4060-B659-D6200BF18887}" srcId="{8439BC0B-1B8F-4A43-9660-71CEFD3BDC70}" destId="{E936AB4D-AA42-4D17-AEDB-8061ED335FC6}" srcOrd="0" destOrd="0" parTransId="{BFAA6242-FD33-4A03-B822-A814FC2542B1}" sibTransId="{B6D2F0AE-3563-4CF8-B021-55A2B6BE7195}"/>
    <dgm:cxn modelId="{DAA7B4EA-2D4F-477A-8C18-7EF41011BDD9}" type="presOf" srcId="{39DE5735-DBD3-46A7-96BB-57104AF884B6}" destId="{756B9354-2562-4CB4-B4FE-A4373F028736}" srcOrd="0" destOrd="0" presId="urn:microsoft.com/office/officeart/2005/8/layout/radial5"/>
    <dgm:cxn modelId="{AE54E1F8-6A05-44BE-8DBF-BD6AB60E6C94}" type="presOf" srcId="{D319BBD7-E892-4F4D-ABFA-1D11750F0F02}" destId="{B9ADD500-AAAE-445D-B86A-B370CDD14731}" srcOrd="1" destOrd="0" presId="urn:microsoft.com/office/officeart/2005/8/layout/radial5"/>
    <dgm:cxn modelId="{E913BB94-7CFB-4320-B2B8-0986D2CDCC1D}" srcId="{E936AB4D-AA42-4D17-AEDB-8061ED335FC6}" destId="{55B8C996-13BB-48D4-83A9-E081FE0ADA98}" srcOrd="4" destOrd="0" parTransId="{7EDA120D-1376-443A-8FC4-B31D864FA940}" sibTransId="{C416EFBF-FBD0-44C3-8138-ED9CDE8B2F68}"/>
    <dgm:cxn modelId="{3755A430-8A18-43F8-B7AE-A6945F001CE2}" type="presOf" srcId="{E339D216-7979-41DE-BD9F-F458AC4B7DAC}" destId="{5DB10B2F-C52F-407F-895C-A5E2B0A5E221}" srcOrd="0" destOrd="0" presId="urn:microsoft.com/office/officeart/2005/8/layout/radial5"/>
    <dgm:cxn modelId="{BABB095A-FA71-42BE-8546-CC8F6818A943}" type="presOf" srcId="{55B8C996-13BB-48D4-83A9-E081FE0ADA98}" destId="{773C37C0-EDD1-47C4-AEB2-F8137E11BC4B}" srcOrd="0" destOrd="0" presId="urn:microsoft.com/office/officeart/2005/8/layout/radial5"/>
    <dgm:cxn modelId="{3662A8B8-3C1D-4734-A3DA-1C6F96F240AF}" srcId="{E936AB4D-AA42-4D17-AEDB-8061ED335FC6}" destId="{33003708-CC46-4533-9A85-EBDC03D39477}" srcOrd="1" destOrd="0" parTransId="{E339D216-7979-41DE-BD9F-F458AC4B7DAC}" sibTransId="{6E60A949-8779-41D5-A670-A010F23AB751}"/>
    <dgm:cxn modelId="{F1EC9525-2593-4CCB-B326-46708E0AA8CD}" srcId="{8439BC0B-1B8F-4A43-9660-71CEFD3BDC70}" destId="{760F80B2-DDC2-4A11-BC1E-A1E99CB88FD2}" srcOrd="1" destOrd="0" parTransId="{34E209A8-95A3-4B20-80BD-51AE009E0F88}" sibTransId="{5018289F-7FF9-496C-95FC-9D6D17E2A22F}"/>
    <dgm:cxn modelId="{F710B909-D260-497C-A581-A1D3E892EE5B}" type="presOf" srcId="{802E0724-CC63-4B17-A7F5-49BCCC581ECA}" destId="{3C42B7A5-0108-430A-A814-B4CE6AF4CE11}" srcOrd="1" destOrd="0" presId="urn:microsoft.com/office/officeart/2005/8/layout/radial5"/>
    <dgm:cxn modelId="{F7426FCA-4655-4796-B89C-049F41A71E1C}" type="presOf" srcId="{33003708-CC46-4533-9A85-EBDC03D39477}" destId="{87EF6AAE-E343-4547-87FF-797F4908E65A}" srcOrd="0" destOrd="0" presId="urn:microsoft.com/office/officeart/2005/8/layout/radial5"/>
    <dgm:cxn modelId="{7048FEA4-4980-4195-BA81-AA1FE0D5B7D3}" srcId="{E936AB4D-AA42-4D17-AEDB-8061ED335FC6}" destId="{125E0709-469F-4AFF-A30E-D5E4F6BAD024}" srcOrd="0" destOrd="0" parTransId="{D319BBD7-E892-4F4D-ABFA-1D11750F0F02}" sibTransId="{4E4814F7-F2A6-4188-8989-6BB848515B46}"/>
    <dgm:cxn modelId="{9E74B814-879A-4611-A7E2-01EAF41B9354}" type="presOf" srcId="{802E0724-CC63-4B17-A7F5-49BCCC581ECA}" destId="{7D4D176E-D7F3-4758-9072-777CF7488631}" srcOrd="0" destOrd="0" presId="urn:microsoft.com/office/officeart/2005/8/layout/radial5"/>
    <dgm:cxn modelId="{5C00D0B7-B08F-4BC8-B1E7-32DD41ACF1A0}" type="presOf" srcId="{C80C83DC-AA05-4772-9069-B10918E54CA8}" destId="{AA073803-7D01-4329-884A-84BFA90EB53C}" srcOrd="0" destOrd="0" presId="urn:microsoft.com/office/officeart/2005/8/layout/radial5"/>
    <dgm:cxn modelId="{C3B54EFD-A737-43E3-922C-5BF696DBF056}" srcId="{8439BC0B-1B8F-4A43-9660-71CEFD3BDC70}" destId="{9D87A525-9C0F-41D5-A26B-D9F3927B3A20}" srcOrd="4" destOrd="0" parTransId="{47A060B5-7D3F-4A5A-9281-DE0E6EE1FA29}" sibTransId="{121FB5A4-5E3E-4E15-8305-59D531BA5585}"/>
    <dgm:cxn modelId="{449A5DF1-7299-4EAB-876E-AFB92A1EA9EB}" type="presOf" srcId="{B3DCA2D9-B77C-4CBE-A385-FC700AD624F5}" destId="{10D0ABF4-A0A5-44A6-9AB1-2339730A3A62}" srcOrd="1" destOrd="0" presId="urn:microsoft.com/office/officeart/2005/8/layout/radial5"/>
    <dgm:cxn modelId="{E18CEA1C-A8AB-42E7-B0DC-12D5FB485811}" type="presOf" srcId="{B3DCA2D9-B77C-4CBE-A385-FC700AD624F5}" destId="{9F9EFBAB-65F3-4301-B930-DA6954205ED3}" srcOrd="0" destOrd="0" presId="urn:microsoft.com/office/officeart/2005/8/layout/radial5"/>
    <dgm:cxn modelId="{C99238FD-5560-4006-A33A-977EF01F0006}" type="presOf" srcId="{125E0709-469F-4AFF-A30E-D5E4F6BAD024}" destId="{137EF0A8-5B0F-4D05-ACC3-989DF589AA61}" srcOrd="0" destOrd="0" presId="urn:microsoft.com/office/officeart/2005/8/layout/radial5"/>
    <dgm:cxn modelId="{4050B83E-2304-459E-A065-6A90D3123F33}" srcId="{8439BC0B-1B8F-4A43-9660-71CEFD3BDC70}" destId="{1FFEF169-729B-4374-A1F6-2537D50BC0DC}" srcOrd="3" destOrd="0" parTransId="{A7398A76-D9CC-46E4-A870-88A32277C5BF}" sibTransId="{EC53A923-E12B-4581-BA93-6B06329AF155}"/>
    <dgm:cxn modelId="{C13A55DB-28DB-45E5-A9AE-744D4D5C642C}" type="presParOf" srcId="{2839A4F8-7B9B-4CB8-BC2B-2614DD7B66B8}" destId="{A2DABD3E-6194-4811-8582-0BFAD88B1DFF}" srcOrd="0" destOrd="0" presId="urn:microsoft.com/office/officeart/2005/8/layout/radial5"/>
    <dgm:cxn modelId="{A9935C72-F66E-4EC0-96F7-118D7AA088F6}" type="presParOf" srcId="{2839A4F8-7B9B-4CB8-BC2B-2614DD7B66B8}" destId="{FC88C4B5-D184-4494-A869-4F6558241B27}" srcOrd="1" destOrd="0" presId="urn:microsoft.com/office/officeart/2005/8/layout/radial5"/>
    <dgm:cxn modelId="{5DD2C04C-2F80-423D-93A0-0559AFCB498F}" type="presParOf" srcId="{FC88C4B5-D184-4494-A869-4F6558241B27}" destId="{B9ADD500-AAAE-445D-B86A-B370CDD14731}" srcOrd="0" destOrd="0" presId="urn:microsoft.com/office/officeart/2005/8/layout/radial5"/>
    <dgm:cxn modelId="{7D95EFD4-2B6D-4FAE-A3A1-73AC74989EC5}" type="presParOf" srcId="{2839A4F8-7B9B-4CB8-BC2B-2614DD7B66B8}" destId="{137EF0A8-5B0F-4D05-ACC3-989DF589AA61}" srcOrd="2" destOrd="0" presId="urn:microsoft.com/office/officeart/2005/8/layout/radial5"/>
    <dgm:cxn modelId="{F94E1333-959A-4C36-94F3-4FD81E98F63B}" type="presParOf" srcId="{2839A4F8-7B9B-4CB8-BC2B-2614DD7B66B8}" destId="{5DB10B2F-C52F-407F-895C-A5E2B0A5E221}" srcOrd="3" destOrd="0" presId="urn:microsoft.com/office/officeart/2005/8/layout/radial5"/>
    <dgm:cxn modelId="{00DC82A9-8B2E-4634-97DC-6F813A5F6D48}" type="presParOf" srcId="{5DB10B2F-C52F-407F-895C-A5E2B0A5E221}" destId="{04CDFB86-EDB8-482B-9CD9-DCBDDB5EB7BF}" srcOrd="0" destOrd="0" presId="urn:microsoft.com/office/officeart/2005/8/layout/radial5"/>
    <dgm:cxn modelId="{F536932A-253A-4C35-9604-C6CC1047DC19}" type="presParOf" srcId="{2839A4F8-7B9B-4CB8-BC2B-2614DD7B66B8}" destId="{87EF6AAE-E343-4547-87FF-797F4908E65A}" srcOrd="4" destOrd="0" presId="urn:microsoft.com/office/officeart/2005/8/layout/radial5"/>
    <dgm:cxn modelId="{663186FA-74B4-42C5-894F-8468891F18F2}" type="presParOf" srcId="{2839A4F8-7B9B-4CB8-BC2B-2614DD7B66B8}" destId="{7D4D176E-D7F3-4758-9072-777CF7488631}" srcOrd="5" destOrd="0" presId="urn:microsoft.com/office/officeart/2005/8/layout/radial5"/>
    <dgm:cxn modelId="{00B8466E-8ED8-4CAF-AEA3-A1300AC64ED4}" type="presParOf" srcId="{7D4D176E-D7F3-4758-9072-777CF7488631}" destId="{3C42B7A5-0108-430A-A814-B4CE6AF4CE11}" srcOrd="0" destOrd="0" presId="urn:microsoft.com/office/officeart/2005/8/layout/radial5"/>
    <dgm:cxn modelId="{8DC34B0E-E599-47C0-B6B0-2B8F2F42E34C}" type="presParOf" srcId="{2839A4F8-7B9B-4CB8-BC2B-2614DD7B66B8}" destId="{B7E261C7-4A85-41F7-A012-1E2427945207}" srcOrd="6" destOrd="0" presId="urn:microsoft.com/office/officeart/2005/8/layout/radial5"/>
    <dgm:cxn modelId="{064975E3-DAA7-4BEF-B69B-81547EFEE31B}" type="presParOf" srcId="{2839A4F8-7B9B-4CB8-BC2B-2614DD7B66B8}" destId="{756B9354-2562-4CB4-B4FE-A4373F028736}" srcOrd="7" destOrd="0" presId="urn:microsoft.com/office/officeart/2005/8/layout/radial5"/>
    <dgm:cxn modelId="{DAC231DE-897D-46BC-9EC2-F927D12F7C57}" type="presParOf" srcId="{756B9354-2562-4CB4-B4FE-A4373F028736}" destId="{8E02F569-E130-44DF-A076-69D863D75386}" srcOrd="0" destOrd="0" presId="urn:microsoft.com/office/officeart/2005/8/layout/radial5"/>
    <dgm:cxn modelId="{2CB0BA96-9455-4388-975E-3D488460A2B3}" type="presParOf" srcId="{2839A4F8-7B9B-4CB8-BC2B-2614DD7B66B8}" destId="{907DCA58-06E4-491C-9715-E940F37B637F}" srcOrd="8" destOrd="0" presId="urn:microsoft.com/office/officeart/2005/8/layout/radial5"/>
    <dgm:cxn modelId="{791E88B8-2C81-43C9-8BA9-3D578EEA465F}" type="presParOf" srcId="{2839A4F8-7B9B-4CB8-BC2B-2614DD7B66B8}" destId="{0EB0384E-90E0-48E9-8696-D3B249CD1787}" srcOrd="9" destOrd="0" presId="urn:microsoft.com/office/officeart/2005/8/layout/radial5"/>
    <dgm:cxn modelId="{5A493088-3376-4BF2-8F90-75543858FDF7}" type="presParOf" srcId="{0EB0384E-90E0-48E9-8696-D3B249CD1787}" destId="{FE7245E7-250B-4B80-9A49-14317D2FDB95}" srcOrd="0" destOrd="0" presId="urn:microsoft.com/office/officeart/2005/8/layout/radial5"/>
    <dgm:cxn modelId="{2CFE9BF5-B724-4802-8814-4225B21C2F7C}" type="presParOf" srcId="{2839A4F8-7B9B-4CB8-BC2B-2614DD7B66B8}" destId="{773C37C0-EDD1-47C4-AEB2-F8137E11BC4B}" srcOrd="10" destOrd="0" presId="urn:microsoft.com/office/officeart/2005/8/layout/radial5"/>
    <dgm:cxn modelId="{89F10D13-D7FE-4739-A8A9-E027119F826E}" type="presParOf" srcId="{2839A4F8-7B9B-4CB8-BC2B-2614DD7B66B8}" destId="{9F9EFBAB-65F3-4301-B930-DA6954205ED3}" srcOrd="11" destOrd="0" presId="urn:microsoft.com/office/officeart/2005/8/layout/radial5"/>
    <dgm:cxn modelId="{2C649205-425E-4C70-8257-E31AB7B6F9EE}" type="presParOf" srcId="{9F9EFBAB-65F3-4301-B930-DA6954205ED3}" destId="{10D0ABF4-A0A5-44A6-9AB1-2339730A3A62}" srcOrd="0" destOrd="0" presId="urn:microsoft.com/office/officeart/2005/8/layout/radial5"/>
    <dgm:cxn modelId="{24755773-6023-41FD-BF9C-51FAFD524048}" type="presParOf" srcId="{2839A4F8-7B9B-4CB8-BC2B-2614DD7B66B8}" destId="{AA073803-7D01-4329-884A-84BFA90EB53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1E6D2-0632-481C-B5AF-DB391415D334}">
      <dsp:nvSpPr>
        <dsp:cNvPr id="0" name=""/>
        <dsp:cNvSpPr/>
      </dsp:nvSpPr>
      <dsp:spPr>
        <a:xfrm>
          <a:off x="3638514" y="265038"/>
          <a:ext cx="3425117" cy="342511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তহবিল বিনিয়োগ</a:t>
          </a:r>
          <a:endParaRPr lang="en-US" sz="3200" kern="1200" dirty="0"/>
        </a:p>
      </dsp:txBody>
      <dsp:txXfrm>
        <a:off x="5443633" y="990837"/>
        <a:ext cx="1223256" cy="1019380"/>
      </dsp:txXfrm>
    </dsp:sp>
    <dsp:sp modelId="{2D86628A-C6C9-453A-8137-3158425046DE}">
      <dsp:nvSpPr>
        <dsp:cNvPr id="0" name=""/>
        <dsp:cNvSpPr/>
      </dsp:nvSpPr>
      <dsp:spPr>
        <a:xfrm>
          <a:off x="3567973" y="387364"/>
          <a:ext cx="3425117" cy="342511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চলতি সম্পদে</a:t>
          </a:r>
          <a:endParaRPr lang="en-US" sz="3200" kern="1200" dirty="0"/>
        </a:p>
      </dsp:txBody>
      <dsp:txXfrm>
        <a:off x="4383477" y="2609613"/>
        <a:ext cx="1834884" cy="897054"/>
      </dsp:txXfrm>
    </dsp:sp>
    <dsp:sp modelId="{6C105034-8FF1-4713-AD6C-A5080DD24BBB}">
      <dsp:nvSpPr>
        <dsp:cNvPr id="0" name=""/>
        <dsp:cNvSpPr/>
      </dsp:nvSpPr>
      <dsp:spPr>
        <a:xfrm>
          <a:off x="3548329" y="377605"/>
          <a:ext cx="3261671" cy="321875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স্থায়ী সম্পদে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26139" y="1059674"/>
        <a:ext cx="1164882" cy="957962"/>
      </dsp:txXfrm>
    </dsp:sp>
    <dsp:sp modelId="{6A1E9B5B-65EF-4E79-8262-89E5D9EF395F}">
      <dsp:nvSpPr>
        <dsp:cNvPr id="0" name=""/>
        <dsp:cNvSpPr/>
      </dsp:nvSpPr>
      <dsp:spPr>
        <a:xfrm>
          <a:off x="3426766" y="53007"/>
          <a:ext cx="3849179" cy="38491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49D49-AA10-4B58-A954-9167DBC35196}">
      <dsp:nvSpPr>
        <dsp:cNvPr id="0" name=""/>
        <dsp:cNvSpPr/>
      </dsp:nvSpPr>
      <dsp:spPr>
        <a:xfrm>
          <a:off x="3355942" y="175116"/>
          <a:ext cx="3849179" cy="38491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C863C-D7A4-420A-ABDF-79F05B2BEE7B}">
      <dsp:nvSpPr>
        <dsp:cNvPr id="0" name=""/>
        <dsp:cNvSpPr/>
      </dsp:nvSpPr>
      <dsp:spPr>
        <a:xfrm>
          <a:off x="3255151" y="63477"/>
          <a:ext cx="3849179" cy="38491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BA42D-9EF7-4FA1-8B94-EA5815CCE430}">
      <dsp:nvSpPr>
        <dsp:cNvPr id="0" name=""/>
        <dsp:cNvSpPr/>
      </dsp:nvSpPr>
      <dsp:spPr>
        <a:xfrm>
          <a:off x="4231908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অর্থায়নের</a:t>
          </a:r>
          <a:r>
            <a:rPr lang="bn-BD" sz="2500" kern="1200" dirty="0" smtClean="0">
              <a:solidFill>
                <a:schemeClr val="tx1"/>
              </a:solidFill>
            </a:rPr>
            <a:t> </a:t>
          </a:r>
          <a:r>
            <a:rPr lang="bn-BD" sz="2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2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0102" y="2066564"/>
        <a:ext cx="1485474" cy="1284995"/>
      </dsp:txXfrm>
    </dsp:sp>
    <dsp:sp modelId="{97690EF2-8CF8-44FC-8D62-BC9A9B6CED67}">
      <dsp:nvSpPr>
        <dsp:cNvPr id="0" name=""/>
        <dsp:cNvSpPr/>
      </dsp:nvSpPr>
      <dsp:spPr>
        <a:xfrm>
          <a:off x="5623221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3255F-8D31-4FFB-ACB2-37FB11A2806D}">
      <dsp:nvSpPr>
        <dsp:cNvPr id="0" name=""/>
        <dsp:cNvSpPr/>
      </dsp:nvSpPr>
      <dsp:spPr>
        <a:xfrm>
          <a:off x="4436574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নিজস্ব তহবিল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738319" y="261045"/>
        <a:ext cx="1217310" cy="1053116"/>
      </dsp:txXfrm>
    </dsp:sp>
    <dsp:sp modelId="{D4FB01F3-AF0E-4142-AEC2-411F6D2FFD6D}">
      <dsp:nvSpPr>
        <dsp:cNvPr id="0" name=""/>
        <dsp:cNvSpPr/>
      </dsp:nvSpPr>
      <dsp:spPr>
        <a:xfrm>
          <a:off x="6601585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704C9-8596-4F0A-8BC3-F4DDB705B069}">
      <dsp:nvSpPr>
        <dsp:cNvPr id="0" name=""/>
        <dsp:cNvSpPr/>
      </dsp:nvSpPr>
      <dsp:spPr>
        <a:xfrm>
          <a:off x="6065528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বন্ধু বান্ধব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6367273" y="1229902"/>
        <a:ext cx="1217310" cy="1053116"/>
      </dsp:txXfrm>
    </dsp:sp>
    <dsp:sp modelId="{4A88D565-CAF0-4992-8C9C-3E54BB40DD5C}">
      <dsp:nvSpPr>
        <dsp:cNvPr id="0" name=""/>
        <dsp:cNvSpPr/>
      </dsp:nvSpPr>
      <dsp:spPr>
        <a:xfrm>
          <a:off x="5921950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643DB-1E84-4965-AA8F-B4B892A8EB44}">
      <dsp:nvSpPr>
        <dsp:cNvPr id="0" name=""/>
        <dsp:cNvSpPr/>
      </dsp:nvSpPr>
      <dsp:spPr>
        <a:xfrm>
          <a:off x="6106460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ঋণ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6408205" y="3134564"/>
        <a:ext cx="1217310" cy="1053116"/>
      </dsp:txXfrm>
    </dsp:sp>
    <dsp:sp modelId="{B33C1F12-1575-4F1A-BA24-788D1D344026}">
      <dsp:nvSpPr>
        <dsp:cNvPr id="0" name=""/>
        <dsp:cNvSpPr/>
      </dsp:nvSpPr>
      <dsp:spPr>
        <a:xfrm>
          <a:off x="4236043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C8E2-A695-4643-B216-ECC2FC90D06A}">
      <dsp:nvSpPr>
        <dsp:cNvPr id="0" name=""/>
        <dsp:cNvSpPr/>
      </dsp:nvSpPr>
      <dsp:spPr>
        <a:xfrm>
          <a:off x="4436574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শেয়ার বিক্রয়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738319" y="4104505"/>
        <a:ext cx="1217310" cy="1053116"/>
      </dsp:txXfrm>
    </dsp:sp>
    <dsp:sp modelId="{2042C581-76CD-4BB9-B915-8DB43E70E0B5}">
      <dsp:nvSpPr>
        <dsp:cNvPr id="0" name=""/>
        <dsp:cNvSpPr/>
      </dsp:nvSpPr>
      <dsp:spPr>
        <a:xfrm>
          <a:off x="3241657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70894-C5EB-465E-BCCC-A52B138D018D}">
      <dsp:nvSpPr>
        <dsp:cNvPr id="0" name=""/>
        <dsp:cNvSpPr/>
      </dsp:nvSpPr>
      <dsp:spPr>
        <a:xfrm>
          <a:off x="2758936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ধারে পণ্য ক্রয়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60681" y="3135647"/>
        <a:ext cx="1217310" cy="1053116"/>
      </dsp:txXfrm>
    </dsp:sp>
    <dsp:sp modelId="{BC019D04-0FBD-4597-9B2C-D895FD97252B}">
      <dsp:nvSpPr>
        <dsp:cNvPr id="0" name=""/>
        <dsp:cNvSpPr/>
      </dsp:nvSpPr>
      <dsp:spPr>
        <a:xfrm>
          <a:off x="2758936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আত্মীয়স্বজন</a:t>
          </a:r>
          <a:endParaRPr lang="en-US" sz="2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0681" y="1227735"/>
        <a:ext cx="1217310" cy="1053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ABD3E-6194-4811-8582-0BFAD88B1DFF}">
      <dsp:nvSpPr>
        <dsp:cNvPr id="0" name=""/>
        <dsp:cNvSpPr/>
      </dsp:nvSpPr>
      <dsp:spPr>
        <a:xfrm>
          <a:off x="3267443" y="1551148"/>
          <a:ext cx="1651193" cy="1682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অর্থায়নের</a:t>
          </a:r>
          <a:r>
            <a:rPr lang="en-US" sz="2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endParaRPr lang="en-US" sz="2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9255" y="1797479"/>
        <a:ext cx="1167569" cy="1189392"/>
      </dsp:txXfrm>
    </dsp:sp>
    <dsp:sp modelId="{FC88C4B5-D184-4494-A869-4F6558241B27}">
      <dsp:nvSpPr>
        <dsp:cNvPr id="0" name=""/>
        <dsp:cNvSpPr/>
      </dsp:nvSpPr>
      <dsp:spPr>
        <a:xfrm rot="14891759">
          <a:off x="3666626" y="1254958"/>
          <a:ext cx="13672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694753" y="1370885"/>
        <a:ext cx="95710" cy="290655"/>
      </dsp:txXfrm>
    </dsp:sp>
    <dsp:sp modelId="{137EF0A8-5B0F-4D05-ACC3-989DF589AA61}">
      <dsp:nvSpPr>
        <dsp:cNvPr id="0" name=""/>
        <dsp:cNvSpPr/>
      </dsp:nvSpPr>
      <dsp:spPr>
        <a:xfrm>
          <a:off x="2708646" y="0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7300" y="208654"/>
        <a:ext cx="1007473" cy="1007473"/>
      </dsp:txXfrm>
    </dsp:sp>
    <dsp:sp modelId="{5DB10B2F-C52F-407F-895C-A5E2B0A5E221}">
      <dsp:nvSpPr>
        <dsp:cNvPr id="0" name=""/>
        <dsp:cNvSpPr/>
      </dsp:nvSpPr>
      <dsp:spPr>
        <a:xfrm rot="18849160">
          <a:off x="4735605" y="1387032"/>
          <a:ext cx="29708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9126" y="1515890"/>
        <a:ext cx="207958" cy="290655"/>
      </dsp:txXfrm>
    </dsp:sp>
    <dsp:sp modelId="{87EF6AAE-E343-4547-87FF-797F4908E65A}">
      <dsp:nvSpPr>
        <dsp:cNvPr id="0" name=""/>
        <dsp:cNvSpPr/>
      </dsp:nvSpPr>
      <dsp:spPr>
        <a:xfrm>
          <a:off x="4828626" y="163779"/>
          <a:ext cx="1460799" cy="1436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2555" y="374192"/>
        <a:ext cx="1032941" cy="1015966"/>
      </dsp:txXfrm>
    </dsp:sp>
    <dsp:sp modelId="{7D4D176E-D7F3-4758-9072-777CF7488631}">
      <dsp:nvSpPr>
        <dsp:cNvPr id="0" name=""/>
        <dsp:cNvSpPr/>
      </dsp:nvSpPr>
      <dsp:spPr>
        <a:xfrm rot="582851">
          <a:off x="4996989" y="2323822"/>
          <a:ext cx="22332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97469" y="2415055"/>
        <a:ext cx="156324" cy="290655"/>
      </dsp:txXfrm>
    </dsp:sp>
    <dsp:sp modelId="{B7E261C7-4A85-41F7-A012-1E2427945207}">
      <dsp:nvSpPr>
        <dsp:cNvPr id="0" name=""/>
        <dsp:cNvSpPr/>
      </dsp:nvSpPr>
      <dsp:spPr>
        <a:xfrm>
          <a:off x="5312323" y="2010463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chemeClr val="tx1"/>
              </a:solidFill>
            </a:rPr>
            <a:t>ব্যাংক ও </a:t>
          </a:r>
          <a:r>
            <a:rPr lang="bn-BD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bn-BD" sz="2100" kern="1200" dirty="0" smtClean="0">
              <a:solidFill>
                <a:schemeClr val="tx1"/>
              </a:solidFill>
            </a:rPr>
            <a:t> প্রতিষ্ঠান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520977" y="2219117"/>
        <a:ext cx="1007473" cy="1007473"/>
      </dsp:txXfrm>
    </dsp:sp>
    <dsp:sp modelId="{756B9354-2562-4CB4-B4FE-A4373F028736}">
      <dsp:nvSpPr>
        <dsp:cNvPr id="0" name=""/>
        <dsp:cNvSpPr/>
      </dsp:nvSpPr>
      <dsp:spPr>
        <a:xfrm rot="3775869">
          <a:off x="4446699" y="3164786"/>
          <a:ext cx="32991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3666" y="3217605"/>
        <a:ext cx="230938" cy="290655"/>
      </dsp:txXfrm>
    </dsp:sp>
    <dsp:sp modelId="{907DCA58-06E4-491C-9715-E940F37B637F}">
      <dsp:nvSpPr>
        <dsp:cNvPr id="0" name=""/>
        <dsp:cNvSpPr/>
      </dsp:nvSpPr>
      <dsp:spPr>
        <a:xfrm>
          <a:off x="4369326" y="3614423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</a:t>
          </a:r>
          <a:r>
            <a:rPr lang="en-US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7980" y="3823077"/>
        <a:ext cx="1007473" cy="1007473"/>
      </dsp:txXfrm>
    </dsp:sp>
    <dsp:sp modelId="{0EB0384E-90E0-48E9-8696-D3B249CD1787}">
      <dsp:nvSpPr>
        <dsp:cNvPr id="0" name=""/>
        <dsp:cNvSpPr/>
      </dsp:nvSpPr>
      <dsp:spPr>
        <a:xfrm rot="7481218">
          <a:off x="3386132" y="3007745"/>
          <a:ext cx="22647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39436" y="3076696"/>
        <a:ext cx="158535" cy="290655"/>
      </dsp:txXfrm>
    </dsp:sp>
    <dsp:sp modelId="{773C37C0-EDD1-47C4-AEB2-F8137E11BC4B}">
      <dsp:nvSpPr>
        <dsp:cNvPr id="0" name=""/>
        <dsp:cNvSpPr/>
      </dsp:nvSpPr>
      <dsp:spPr>
        <a:xfrm>
          <a:off x="2256325" y="3304304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অব্যবসায়ী</a:t>
          </a:r>
          <a:r>
            <a:rPr lang="en-US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4979" y="3512958"/>
        <a:ext cx="1007473" cy="1007473"/>
      </dsp:txXfrm>
    </dsp:sp>
    <dsp:sp modelId="{9F9EFBAB-65F3-4301-B930-DA6954205ED3}">
      <dsp:nvSpPr>
        <dsp:cNvPr id="0" name=""/>
        <dsp:cNvSpPr/>
      </dsp:nvSpPr>
      <dsp:spPr>
        <a:xfrm rot="10829137">
          <a:off x="2796126" y="2140381"/>
          <a:ext cx="33309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96051" y="2237689"/>
        <a:ext cx="233164" cy="290655"/>
      </dsp:txXfrm>
    </dsp:sp>
    <dsp:sp modelId="{AA073803-7D01-4329-884A-84BFA90EB53C}">
      <dsp:nvSpPr>
        <dsp:cNvPr id="0" name=""/>
        <dsp:cNvSpPr/>
      </dsp:nvSpPr>
      <dsp:spPr>
        <a:xfrm>
          <a:off x="1214264" y="1661423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22918" y="1870077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2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2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26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7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4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4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2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50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77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2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5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7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943681-5580-4E4B-9A3C-FC9E8F16A2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632A7A-8271-49F6-836F-98C6FFCE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3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655093"/>
            <a:ext cx="10918209" cy="56228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505" y="2306471"/>
            <a:ext cx="7615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20196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8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2" y="627797"/>
            <a:ext cx="3043451" cy="19652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26340" y="627797"/>
            <a:ext cx="3643953" cy="19106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98090" y="627797"/>
            <a:ext cx="3002507" cy="195163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0681" y="2797791"/>
            <a:ext cx="403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আয়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093" y="3553021"/>
            <a:ext cx="3248167" cy="17696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26341" y="3553021"/>
            <a:ext cx="3794078" cy="176960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98090" y="3553022"/>
            <a:ext cx="3002507" cy="176960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6340" y="5568284"/>
            <a:ext cx="399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ব্যয়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1" y="559558"/>
            <a:ext cx="10986448" cy="161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bn-BD" sz="5400" dirty="0" smtClean="0"/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501" y="3029803"/>
            <a:ext cx="10986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অর্থায়ন বলতে পরিবারের আয়ের উৎস ও পরিমান নির্ধারন করা, সেই আয় কিভাবে ব্যয় করলে পরিবারের সদস্যদের সর্বাঙ্গীন মঙ্গল হয়, তা নির্ধারণ করাকে বুঝায়।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1446" y="641445"/>
            <a:ext cx="3562064" cy="21836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58603" y="641445"/>
            <a:ext cx="3275463" cy="218364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693623" y="641446"/>
            <a:ext cx="2906974" cy="218364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0430" y="2825087"/>
            <a:ext cx="519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আয়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1446" y="3471418"/>
            <a:ext cx="3562064" cy="198768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58603" y="3471418"/>
            <a:ext cx="3275463" cy="198768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789160" y="3471418"/>
            <a:ext cx="2811438" cy="1987686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2912" y="5619004"/>
            <a:ext cx="469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ব্যয়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600502"/>
            <a:ext cx="10931857" cy="141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অর্থায়ন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7" y="3016155"/>
            <a:ext cx="109318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অর্থায়ন বলতে সরকারের বার্ষিক ব্যয় কোন কোন খাতে কী পরিমাণে হবে এবং সে অর্থ কোন কোন উৎস হতে সংগ্রহ করা হবে তা নির্ধারণ করাকে বুঝায়।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5092" y="641444"/>
            <a:ext cx="5036023" cy="251118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305267" y="3302759"/>
            <a:ext cx="5199796" cy="216151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05266" y="641444"/>
            <a:ext cx="5199797" cy="251118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5093" y="3302757"/>
            <a:ext cx="5036022" cy="216151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8860" y="5568287"/>
            <a:ext cx="545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5" y="668739"/>
            <a:ext cx="10890913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অর্থায়ন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922" y="2661313"/>
            <a:ext cx="10590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8740" y="641445"/>
            <a:ext cx="5131559" cy="237471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605516" y="641445"/>
            <a:ext cx="4954138" cy="23747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68739" y="3179929"/>
            <a:ext cx="5131559" cy="208810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605516" y="3179930"/>
            <a:ext cx="4954138" cy="208810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4518" y="5390866"/>
            <a:ext cx="5540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 প্রতিষ্ঠান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5" y="614149"/>
            <a:ext cx="10890913" cy="1310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 প্রতিষ্ঠান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445" y="2743199"/>
            <a:ext cx="10604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1445" y="600501"/>
            <a:ext cx="4653886" cy="21836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976281" y="600501"/>
            <a:ext cx="4597020" cy="218364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1445" y="3084395"/>
            <a:ext cx="4546979" cy="218364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76281" y="3084396"/>
            <a:ext cx="4597020" cy="218364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0872" y="5568289"/>
            <a:ext cx="573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অর্থায়ন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রিকন চন্দ্র দাশ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ব্যবসায় শিক্ষা )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মডেল হাইস্কুল এন্ড কলেজ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০১৭২২২১৫৭৭৯</a:t>
            </a:r>
          </a:p>
          <a:p>
            <a:r>
              <a:rPr lang="bn-BD" dirty="0"/>
              <a:t>Email : rikanchandrad</a:t>
            </a:r>
            <a:r>
              <a:rPr lang="en-US" dirty="0"/>
              <a:t>1955@gmail.com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 ও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২৬/০৪/২০২০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7761" y="2560319"/>
            <a:ext cx="968991" cy="86526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71295" y="2560319"/>
            <a:ext cx="1433015" cy="14794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p"/>
      <p:bldP spid="4" grpId="1" build="p"/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9" y="641445"/>
            <a:ext cx="10972800" cy="1132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অর্থায়ন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628" y="2674961"/>
            <a:ext cx="106452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7797" y="641444"/>
            <a:ext cx="4572000" cy="216999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89928" y="641444"/>
            <a:ext cx="4572000" cy="216999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27797" y="2977486"/>
            <a:ext cx="4572000" cy="216999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69373" y="2977486"/>
            <a:ext cx="4572000" cy="216999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1941" y="5431810"/>
            <a:ext cx="50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ব্যংক ও আর্থিক প্রতিষ্ঠান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614149" y="627797"/>
            <a:ext cx="10945504" cy="1610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ও আর্থিক প্রতিষ্ঠান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450" y="3084393"/>
            <a:ext cx="10658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9" y="641446"/>
            <a:ext cx="10945505" cy="178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49" y="3220871"/>
            <a:ext cx="10945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ADB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PPP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641445"/>
            <a:ext cx="10931857" cy="173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343" y="3084394"/>
            <a:ext cx="10495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7797" y="614150"/>
            <a:ext cx="10931857" cy="1610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8" y="3166281"/>
            <a:ext cx="10931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দেশে বৈদেশিক মুদ্রার সঞ্চয় বৃদ্ধিতে করণীয় কি কি, তার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প্রস্তুত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98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0501" y="627797"/>
            <a:ext cx="10972800" cy="552734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1062" y="2402006"/>
            <a:ext cx="74516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873457"/>
            <a:ext cx="10931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160060" y="2565779"/>
            <a:ext cx="3098041" cy="31389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1" y="2565778"/>
            <a:ext cx="3098041" cy="31389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65911" y="2565778"/>
            <a:ext cx="3098041" cy="31389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01" y="982132"/>
            <a:ext cx="10986447" cy="1303867"/>
          </a:xfrm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2512587"/>
            <a:ext cx="10986448" cy="3751735"/>
          </a:xfrm>
        </p:spPr>
      </p:pic>
      <p:sp>
        <p:nvSpPr>
          <p:cNvPr id="5" name="TextBox 4"/>
          <p:cNvSpPr txBox="1"/>
          <p:nvPr/>
        </p:nvSpPr>
        <p:spPr>
          <a:xfrm>
            <a:off x="736978" y="3487702"/>
            <a:ext cx="1084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ও ব্যবসায় অর্থায়ন</a:t>
            </a:r>
            <a:endParaRPr lang="en-US" sz="7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3" y="614150"/>
            <a:ext cx="10918208" cy="1671850"/>
          </a:xfrm>
        </p:spPr>
        <p:txBody>
          <a:bodyPr>
            <a:normAutofit fontScale="90000"/>
          </a:bodyPr>
          <a:lstStyle/>
          <a:p>
            <a:pPr lvl="0"/>
            <a:r>
              <a:rPr lang="bn-BD" sz="7300" b="1" u="sng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u="sng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u="sng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2552131"/>
            <a:ext cx="10918208" cy="3323737"/>
          </a:xfrm>
        </p:spPr>
        <p:txBody>
          <a:bodyPr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 পাঠ শেষে শিক্ষার্থীরা-----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অর্থায়ন ও ব্যবসায় অর্থায়ন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 বলতে পারবে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অর্থায়নের বৈশিষ্ট্য গুলো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 উল্লেখ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অর্থায়নের শ্রেণিবিভাগ করতে পারবে 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805218"/>
            <a:ext cx="10945504" cy="60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7" y="1705971"/>
            <a:ext cx="10945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কারবারের মালামাল তথা মেশিনপত্র ক্রয়, কাঁচামাল ক্রয়, শ্রমিকদের মজুরি 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উৎপাদন প্রক্রিয়া অব্যাহত রাখা ইত্যাদি প্রয়োজনে বিভিন্ন ধরনের তহবিল দরকার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867" y="2783189"/>
            <a:ext cx="3138984" cy="21014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2692" y="2809249"/>
            <a:ext cx="3248167" cy="20754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34066" y="2809249"/>
            <a:ext cx="3111689" cy="20754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7798" y="4884663"/>
            <a:ext cx="10945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অর্থায়ন তহবিল ব্যবস্থাপনা নিয়ে কাজ করে। কোন উৎস থেকে কী পরিমাণ তহবিল সংগ্রহ  করে, কোথায় কীভাবে বিনিয়োগ করা হলে সর্বোচ্চ মুনাফা হবে, অর্থায়ন সেই সংক্রান্ত পরিকল্পনা প্রণয়ন ও বাস্তবায়ন 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1" y="668739"/>
            <a:ext cx="10904562" cy="887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 অর্থায়নের ধারণা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1" y="1733266"/>
            <a:ext cx="10904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ব্যবসায় অর্থায়নে ব্যবসা সুষ্ঠুভাবে পরিচালনা করতে কখন, কী কারণে, কত তহবিল প্রয়োজন এবং কোথা থেকে সেই তহবিল সরবরাহ করা উচিৎ তা নিয়ে আলোচনা করে। 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অর্থায়ন ব্যবস্থাপনা একজন ব্যবসায়ীকে স্বল্প পুঁজি বিনিয়োগ করেও অধিক মুনাফা অর্জনে সহায়তা করে। তাই অর্থায়নকে ব্যবসার মূল চালিকা শক্তি হিসেবে ব্যবহার করা হয়।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7230" y="4121625"/>
            <a:ext cx="3029803" cy="19516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2376" y="4121625"/>
            <a:ext cx="3152634" cy="19516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4567" y="4094329"/>
            <a:ext cx="2770496" cy="195163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10686" y="627797"/>
            <a:ext cx="8434317" cy="1187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02723188"/>
              </p:ext>
            </p:extLst>
          </p:nvPr>
        </p:nvGraphicFramePr>
        <p:xfrm>
          <a:off x="777922" y="2060812"/>
          <a:ext cx="10631606" cy="407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0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Graphic spid="3" grpId="0">
        <p:bldAsOne/>
      </p:bldGraphic>
      <p:bldGraphic spid="3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8249627"/>
              </p:ext>
            </p:extLst>
          </p:nvPr>
        </p:nvGraphicFramePr>
        <p:xfrm>
          <a:off x="736979" y="719666"/>
          <a:ext cx="106861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362</TotalTime>
  <Words>507</Words>
  <Application>Microsoft Office PowerPoint</Application>
  <PresentationFormat>Widescreen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Garamond</vt:lpstr>
      <vt:lpstr>NikoshBAN</vt:lpstr>
      <vt:lpstr>Vrinda</vt:lpstr>
      <vt:lpstr>Organic</vt:lpstr>
      <vt:lpstr>PowerPoint Presentation</vt:lpstr>
      <vt:lpstr>পরিচিতি</vt:lpstr>
      <vt:lpstr>PowerPoint Presentation</vt:lpstr>
      <vt:lpstr>আজকের পাঠ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Subrata Talukder</dc:creator>
  <cp:lastModifiedBy>Subrata Talukder</cp:lastModifiedBy>
  <cp:revision>87</cp:revision>
  <dcterms:created xsi:type="dcterms:W3CDTF">2020-04-23T17:23:39Z</dcterms:created>
  <dcterms:modified xsi:type="dcterms:W3CDTF">2020-04-27T13:54:38Z</dcterms:modified>
</cp:coreProperties>
</file>