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59" r:id="rId6"/>
    <p:sldId id="260" r:id="rId7"/>
    <p:sldId id="263" r:id="rId8"/>
    <p:sldId id="264" r:id="rId9"/>
    <p:sldId id="267" r:id="rId10"/>
    <p:sldId id="276" r:id="rId11"/>
    <p:sldId id="266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3200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3087737"/>
            <a:ext cx="8001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95799" cy="3124200"/>
          </a:xfrm>
          <a:prstGeom prst="rect">
            <a:avLst/>
          </a:prstGeom>
        </p:spPr>
      </p:pic>
      <p:pic>
        <p:nvPicPr>
          <p:cNvPr id="3" name="Picture 2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"/>
            <a:ext cx="3962400" cy="3124200"/>
          </a:xfrm>
          <a:prstGeom prst="rect">
            <a:avLst/>
          </a:prstGeom>
        </p:spPr>
      </p:pic>
      <p:pic>
        <p:nvPicPr>
          <p:cNvPr id="4" name="Picture 3" descr="tim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4495800" cy="3124200"/>
          </a:xfrm>
          <a:prstGeom prst="rect">
            <a:avLst/>
          </a:prstGeom>
        </p:spPr>
      </p:pic>
      <p:pic>
        <p:nvPicPr>
          <p:cNvPr id="5" name="Picture 4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4038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1905000" y="304800"/>
            <a:ext cx="5257800" cy="933867"/>
          </a:xfrm>
          <a:prstGeom prst="frame">
            <a:avLst>
              <a:gd name="adj1" fmla="val 15659"/>
            </a:avLst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কুটির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উপযুক্ত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ক্ষেত্রঃ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Bevel 12"/>
          <p:cNvSpPr/>
          <p:nvPr/>
        </p:nvSpPr>
        <p:spPr>
          <a:xfrm>
            <a:off x="3124200" y="1752600"/>
            <a:ext cx="3048000" cy="777061"/>
          </a:xfrm>
          <a:prstGeom prst="bevel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endParaRPr lang="en-US" sz="3200" dirty="0"/>
          </a:p>
        </p:txBody>
      </p:sp>
      <p:sp>
        <p:nvSpPr>
          <p:cNvPr id="14" name="Bevel 13"/>
          <p:cNvSpPr/>
          <p:nvPr/>
        </p:nvSpPr>
        <p:spPr>
          <a:xfrm>
            <a:off x="3124200" y="2819400"/>
            <a:ext cx="3048000" cy="777061"/>
          </a:xfrm>
          <a:prstGeom prst="bevel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মুলধন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Bevel 14"/>
          <p:cNvSpPr/>
          <p:nvPr/>
        </p:nvSpPr>
        <p:spPr>
          <a:xfrm>
            <a:off x="3200400" y="3886200"/>
            <a:ext cx="2971800" cy="777061"/>
          </a:xfrm>
          <a:prstGeom prst="bevel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নৈপুন্য</a:t>
            </a:r>
            <a:endParaRPr lang="en-US" sz="3200" dirty="0"/>
          </a:p>
        </p:txBody>
      </p:sp>
      <p:sp>
        <p:nvSpPr>
          <p:cNvPr id="17" name="Bevel 16"/>
          <p:cNvSpPr/>
          <p:nvPr/>
        </p:nvSpPr>
        <p:spPr>
          <a:xfrm>
            <a:off x="3200400" y="4953000"/>
            <a:ext cx="2971800" cy="777061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সৃজনশীলতা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Bevel 17"/>
          <p:cNvSpPr/>
          <p:nvPr/>
        </p:nvSpPr>
        <p:spPr>
          <a:xfrm>
            <a:off x="3200400" y="5943600"/>
            <a:ext cx="2971800" cy="777061"/>
          </a:xfrm>
          <a:prstGeom prst="bevel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4191000"/>
            <a:ext cx="4038600" cy="9906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একক কাজঃ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410200"/>
            <a:ext cx="6629400" cy="12954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কুটির শিল্প কি ? 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381001"/>
            <a:ext cx="8229601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57400" y="3810000"/>
            <a:ext cx="4648200" cy="7620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5029200"/>
            <a:ext cx="8686800" cy="1219200"/>
          </a:xfrm>
          <a:prstGeom prst="roundRect">
            <a:avLst>
              <a:gd name="adj" fmla="val 43886"/>
            </a:avLst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কুটির শিল্পের উপযুক্ত ক্ষেত্রের তালিকা তৈরি কর।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2_55549_43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4190999" cy="2971800"/>
          </a:xfrm>
          <a:prstGeom prst="rect">
            <a:avLst/>
          </a:prstGeom>
        </p:spPr>
      </p:pic>
      <p:pic>
        <p:nvPicPr>
          <p:cNvPr id="8" name="Picture 7" descr="14870744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048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5181600" y="304800"/>
            <a:ext cx="3581400" cy="2209800"/>
          </a:xfrm>
          <a:prstGeom prst="cloudCallout">
            <a:avLst>
              <a:gd name="adj1" fmla="val -26070"/>
              <a:gd name="adj2" fmla="val 7947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3581400"/>
            <a:ext cx="8534400" cy="3048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 ব্যাগ,বেতের ঝুড়ি,ফুলের টব,ওয়ালম্যাট, নকশিকাঁথা তৈরি কোন ধরনের শিল্প</a:t>
            </a:r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/>
              </a:rPr>
              <a:t>?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650468"/>
            <a:ext cx="17526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(ক) ক্ষুদ্র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638800"/>
            <a:ext cx="16764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(খ) বৃহৎ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638800"/>
            <a:ext cx="16002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কুটির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5650468"/>
            <a:ext cx="1981200" cy="613470"/>
          </a:xfrm>
          <a:prstGeom prst="bevel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(ঘ) মাঝারি শিল্প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পরিক্ষা.png"/>
          <p:cNvPicPr>
            <a:picLocks noChangeAspect="1"/>
          </p:cNvPicPr>
          <p:nvPr/>
        </p:nvPicPr>
        <p:blipFill>
          <a:blip r:embed="rId2"/>
          <a:srcRect l="1370" t="4597" r="15080" b="5760"/>
          <a:stretch>
            <a:fillRect/>
          </a:stretch>
        </p:blipFill>
        <p:spPr>
          <a:xfrm>
            <a:off x="381000" y="152400"/>
            <a:ext cx="4724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28600"/>
            <a:ext cx="4503632" cy="2872556"/>
          </a:xfrm>
          <a:prstGeom prst="rect">
            <a:avLst/>
          </a:prstGeom>
        </p:spPr>
      </p:pic>
      <p:sp>
        <p:nvSpPr>
          <p:cNvPr id="1026" name="AutoShape 2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omework | LearnEnglish Kids | British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133600" y="3505200"/>
            <a:ext cx="4267200" cy="10668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4800600"/>
            <a:ext cx="7391400" cy="16002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গুরুত্ব ব্যাখ্যা কর। </a:t>
            </a:r>
            <a:r>
              <a:rPr lang="bn-IN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00B050"/>
              </a:solidFill>
            </a:endParaRPr>
          </a:p>
        </p:txBody>
      </p:sp>
      <p:pic>
        <p:nvPicPr>
          <p:cNvPr id="8" name="Picture 7" descr="download (1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41910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392537"/>
            <a:ext cx="7772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219200"/>
            <a:ext cx="2590800" cy="9906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17266868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2286000" cy="24384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ounded Rectangle 6"/>
          <p:cNvSpPr/>
          <p:nvPr/>
        </p:nvSpPr>
        <p:spPr>
          <a:xfrm>
            <a:off x="304800" y="3657600"/>
            <a:ext cx="4114800" cy="2438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সজীব চন্দ্র দাস 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 শিক্ষক (ব্যবসায় শিক্ষা)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চকতাতারদী আলহাজ্ব লায়ন এম. এ বাতেন উচ্চ বিদ্যালয়।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০১৭২৬-৬৮৬৮৬৭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4038600" cy="2362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নবমঃ শ্রেনি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উদ্যোগ</a:t>
            </a:r>
            <a:endParaRPr lang="bn-BD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প্রথম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632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sajibchandradas28@gmail.com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Picture 10" descr="Picture1j.jpg"/>
          <p:cNvPicPr>
            <a:picLocks noChangeAspect="1"/>
          </p:cNvPicPr>
          <p:nvPr/>
        </p:nvPicPr>
        <p:blipFill>
          <a:blip r:embed="rId3"/>
          <a:srcRect t="4444" b="51111"/>
          <a:stretch>
            <a:fillRect/>
          </a:stretch>
        </p:blipFill>
        <p:spPr>
          <a:xfrm>
            <a:off x="6400800" y="533400"/>
            <a:ext cx="2286000" cy="2362200"/>
          </a:xfrm>
          <a:prstGeom prst="ellipse">
            <a:avLst/>
          </a:prstGeom>
          <a:ln w="190500" cap="rnd">
            <a:solidFill>
              <a:srgbClr val="00B0F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version_48632.jpg"/>
          <p:cNvPicPr>
            <a:picLocks noChangeAspect="1"/>
          </p:cNvPicPr>
          <p:nvPr/>
        </p:nvPicPr>
        <p:blipFill>
          <a:blip r:embed="rId2"/>
          <a:srcRect l="2162" t="3970" r="2703" b="2667"/>
          <a:stretch>
            <a:fillRect/>
          </a:stretch>
        </p:blipFill>
        <p:spPr>
          <a:xfrm>
            <a:off x="304800" y="304800"/>
            <a:ext cx="4114800" cy="2819400"/>
          </a:xfrm>
          <a:prstGeom prst="rect">
            <a:avLst/>
          </a:prstGeom>
        </p:spPr>
      </p:pic>
      <p:pic>
        <p:nvPicPr>
          <p:cNvPr id="8" name="Picture 7" descr="15243202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05200"/>
            <a:ext cx="4191000" cy="2895600"/>
          </a:xfrm>
          <a:prstGeom prst="rect">
            <a:avLst/>
          </a:prstGeom>
        </p:spPr>
      </p:pic>
      <p:pic>
        <p:nvPicPr>
          <p:cNvPr id="9" name="Picture 8" descr="bash_bhoirav_desh_rupanto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505200"/>
            <a:ext cx="3962400" cy="2971800"/>
          </a:xfrm>
          <a:prstGeom prst="rect">
            <a:avLst/>
          </a:prstGeom>
        </p:spPr>
      </p:pic>
      <p:pic>
        <p:nvPicPr>
          <p:cNvPr id="10" name="Picture 9" descr="images (1).jpg"/>
          <p:cNvPicPr>
            <a:picLocks noChangeAspect="1"/>
          </p:cNvPicPr>
          <p:nvPr/>
        </p:nvPicPr>
        <p:blipFill>
          <a:blip r:embed="rId5"/>
          <a:srcRect b="8108"/>
          <a:stretch>
            <a:fillRect/>
          </a:stretch>
        </p:blipFill>
        <p:spPr>
          <a:xfrm>
            <a:off x="4800600" y="304800"/>
            <a:ext cx="4038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74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925" y="228600"/>
            <a:ext cx="4246166" cy="2971800"/>
          </a:xfrm>
          <a:prstGeom prst="rect">
            <a:avLst/>
          </a:prstGeom>
        </p:spPr>
      </p:pic>
      <p:pic>
        <p:nvPicPr>
          <p:cNvPr id="7" name="Picture 6" descr="2158092018-03-07_6_8382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55" y="3429000"/>
            <a:ext cx="4429330" cy="3124200"/>
          </a:xfrm>
          <a:prstGeom prst="rect">
            <a:avLst/>
          </a:prstGeom>
        </p:spPr>
      </p:pic>
      <p:pic>
        <p:nvPicPr>
          <p:cNvPr id="8" name="Picture 7" descr="222-696x4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225725"/>
            <a:ext cx="4379383" cy="2974675"/>
          </a:xfrm>
          <a:prstGeom prst="rect">
            <a:avLst/>
          </a:prstGeom>
        </p:spPr>
      </p:pic>
      <p:pic>
        <p:nvPicPr>
          <p:cNvPr id="11" name="Picture 10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1" y="3429001"/>
            <a:ext cx="4174066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7449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কুটির শিল্প  </a:t>
            </a:r>
            <a:endParaRPr lang="en-US" sz="199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990600"/>
            <a:ext cx="4114800" cy="1600438"/>
          </a:xfrm>
          <a:prstGeom prst="flowChartAlternateProcess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971800"/>
            <a:ext cx="8839200" cy="35052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–</a:t>
            </a:r>
            <a:endParaRPr lang="bn-BD" sz="4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 সর্ম্পকে বলতে পারবে</a:t>
            </a:r>
            <a:r>
              <a:rPr lang="en-US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উপযুক্ত ক্ষেত্র চিহ্নত করতে পারবে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কুটির শিল্পের গুরুত্ব ব্যাখ্যা করতে পারবে</a:t>
            </a:r>
            <a:r>
              <a:rPr lang="bn-IN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BD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b="1" dirty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0" y="304800"/>
            <a:ext cx="5257800" cy="12192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কুটির শিল্প </a:t>
            </a:r>
            <a:endParaRPr lang="en-US" sz="9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1828800"/>
            <a:ext cx="8610600" cy="47244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কুটির শিল্প বলতে পরিবারের সদস্যদের প্রাধান্য বিশিষ্ঠ সেসব শিল্প প্রতিষ্ঠাকে বুঝায় যেসব প্রতিষ্ঠানে জমি এবং কারখানা ভবন ব্যতিরেকে স্থায়ী সম্পদের প্রতিস্থপন ব্যয়সহ ৫ লক্ষ টাকার নিচে এবং পারিবারিক সদস্য সমন্বয়ে সর্বোচ্চ জনবল ১০-এর অধিক নয়। 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57200"/>
            <a:ext cx="3810000" cy="2773680"/>
          </a:xfrm>
          <a:prstGeom prst="rect">
            <a:avLst/>
          </a:prstGeom>
        </p:spPr>
      </p:pic>
      <p:pic>
        <p:nvPicPr>
          <p:cNvPr id="7" name="Picture 6" descr="Picture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3657600"/>
            <a:ext cx="4114800" cy="2819400"/>
          </a:xfrm>
          <a:prstGeom prst="rect">
            <a:avLst/>
          </a:prstGeom>
        </p:spPr>
      </p:pic>
      <p:pic>
        <p:nvPicPr>
          <p:cNvPr id="1026" name="Picture 2" descr="C:\Users\Sajib\Pictures\Picture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1" y="3657600"/>
            <a:ext cx="3886200" cy="2819400"/>
          </a:xfrm>
          <a:prstGeom prst="rect">
            <a:avLst/>
          </a:prstGeom>
          <a:noFill/>
        </p:spPr>
      </p:pic>
      <p:pic>
        <p:nvPicPr>
          <p:cNvPr id="6" name="Picture 5" descr="bd-pratidin-f-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81000"/>
            <a:ext cx="40767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অসমৰ_কুটীৰ_শিল্প_-_বাঁহ-বেতৰ_সামগ্ৰ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191000" cy="2743200"/>
          </a:xfrm>
          <a:prstGeom prst="rect">
            <a:avLst/>
          </a:prstGeom>
        </p:spPr>
      </p:pic>
      <p:pic>
        <p:nvPicPr>
          <p:cNvPr id="17" name="Picture 16" descr="ক্ষুদ্র-ও-কুটির-শিল্প-লাইসেন্স-পেতে-করনী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790950" cy="2743200"/>
          </a:xfrm>
          <a:prstGeom prst="rect">
            <a:avLst/>
          </a:prstGeom>
        </p:spPr>
      </p:pic>
      <p:pic>
        <p:nvPicPr>
          <p:cNvPr id="19" name="Picture 18" descr="4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81400"/>
            <a:ext cx="4191000" cy="2895600"/>
          </a:xfrm>
          <a:prstGeom prst="rect">
            <a:avLst/>
          </a:prstGeom>
        </p:spPr>
      </p:pic>
      <p:pic>
        <p:nvPicPr>
          <p:cNvPr id="20" name="Picture 19" descr="Pictur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3581400"/>
            <a:ext cx="3790949" cy="2877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177</Words>
  <Application>Microsoft Office PowerPoint</Application>
  <PresentationFormat>On-screen Show (4:3)</PresentationFormat>
  <Paragraphs>43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Sajib</dc:creator>
  <cp:lastModifiedBy>Sajib</cp:lastModifiedBy>
  <cp:revision>149</cp:revision>
  <dcterms:created xsi:type="dcterms:W3CDTF">2006-08-16T00:00:00Z</dcterms:created>
  <dcterms:modified xsi:type="dcterms:W3CDTF">2020-04-26T18:11:54Z</dcterms:modified>
</cp:coreProperties>
</file>