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media3.gif" ContentType="video/unknown"/>
  <Override PartName="/ppt/media/media8.gif" ContentType="video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34"/>
  </p:notesMasterIdLst>
  <p:sldIdLst>
    <p:sldId id="277" r:id="rId6"/>
    <p:sldId id="278" r:id="rId7"/>
    <p:sldId id="279" r:id="rId8"/>
    <p:sldId id="280" r:id="rId9"/>
    <p:sldId id="281" r:id="rId10"/>
    <p:sldId id="282" r:id="rId11"/>
    <p:sldId id="283" r:id="rId12"/>
    <p:sldId id="305" r:id="rId13"/>
    <p:sldId id="306" r:id="rId14"/>
    <p:sldId id="296" r:id="rId15"/>
    <p:sldId id="302" r:id="rId16"/>
    <p:sldId id="308" r:id="rId17"/>
    <p:sldId id="309" r:id="rId18"/>
    <p:sldId id="307" r:id="rId19"/>
    <p:sldId id="310" r:id="rId20"/>
    <p:sldId id="297" r:id="rId21"/>
    <p:sldId id="303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891549"/>
    <a:srgbClr val="CC0066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66" d="100"/>
          <a:sy n="66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5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9B06-893F-430B-82A1-81BF1E5184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1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88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62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36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0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91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47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42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09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741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253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01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28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614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39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341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298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948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19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882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260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435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82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84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470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883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600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539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74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289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299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035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755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658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535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08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095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80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8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120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65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29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471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599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5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2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3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5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1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NUL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5" Type="http://schemas.openxmlformats.org/officeDocument/2006/relationships/image" Target="../media/image25.png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7.wav"/><Relationship Id="rId11" Type="http://schemas.openxmlformats.org/officeDocument/2006/relationships/image" Target="../media/image27.jpg"/><Relationship Id="rId5" Type="http://schemas.openxmlformats.org/officeDocument/2006/relationships/audio" Target="../media/audio6.wav"/><Relationship Id="rId15" Type="http://schemas.openxmlformats.org/officeDocument/2006/relationships/audio" Target="../media/audio5.wav"/><Relationship Id="rId10" Type="http://schemas.openxmlformats.org/officeDocument/2006/relationships/image" Target="../media/image26.jpg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7.wav"/><Relationship Id="rId11" Type="http://schemas.openxmlformats.org/officeDocument/2006/relationships/image" Target="../media/image29.jpg"/><Relationship Id="rId5" Type="http://schemas.openxmlformats.org/officeDocument/2006/relationships/audio" Target="../media/audio6.wav"/><Relationship Id="rId10" Type="http://schemas.openxmlformats.org/officeDocument/2006/relationships/image" Target="../media/image28.jpg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7.wav"/><Relationship Id="rId11" Type="http://schemas.openxmlformats.org/officeDocument/2006/relationships/image" Target="../media/image31.jpg"/><Relationship Id="rId5" Type="http://schemas.openxmlformats.org/officeDocument/2006/relationships/audio" Target="../media/audio6.wav"/><Relationship Id="rId15" Type="http://schemas.openxmlformats.org/officeDocument/2006/relationships/audio" Target="../media/audio5.wav"/><Relationship Id="rId10" Type="http://schemas.openxmlformats.org/officeDocument/2006/relationships/image" Target="../media/image30.jpg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7.wav"/><Relationship Id="rId11" Type="http://schemas.openxmlformats.org/officeDocument/2006/relationships/image" Target="../media/image33.jpg"/><Relationship Id="rId5" Type="http://schemas.openxmlformats.org/officeDocument/2006/relationships/audio" Target="../media/audio6.wav"/><Relationship Id="rId15" Type="http://schemas.openxmlformats.org/officeDocument/2006/relationships/audio" Target="../media/audio5.wav"/><Relationship Id="rId10" Type="http://schemas.openxmlformats.org/officeDocument/2006/relationships/image" Target="../media/image32.jpg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png"/><Relationship Id="rId5" Type="http://schemas.openxmlformats.org/officeDocument/2006/relationships/image" Target="../media/image34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NULL"/><Relationship Id="rId2" Type="http://schemas.openxmlformats.org/officeDocument/2006/relationships/video" Target="../media/media8.gif"/><Relationship Id="rId1" Type="http://schemas.microsoft.com/office/2007/relationships/media" Target="../media/media8.gif"/><Relationship Id="rId5" Type="http://schemas.openxmlformats.org/officeDocument/2006/relationships/image" Target="../media/image35.png"/><Relationship Id="rId4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0.pn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audio" Target="NUL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audio" Target="../media/audio7.wav"/><Relationship Id="rId3" Type="http://schemas.openxmlformats.org/officeDocument/2006/relationships/audio" Target="../media/audio6.wav"/><Relationship Id="rId7" Type="http://schemas.openxmlformats.org/officeDocument/2006/relationships/audio" Target="../media/audio13.wav"/><Relationship Id="rId12" Type="http://schemas.openxmlformats.org/officeDocument/2006/relationships/image" Target="../media/image4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5.wav"/><Relationship Id="rId11" Type="http://schemas.openxmlformats.org/officeDocument/2006/relationships/audio" Target="../media/audio15.wav"/><Relationship Id="rId5" Type="http://schemas.openxmlformats.org/officeDocument/2006/relationships/audio" Target="../media/audio10.wav"/><Relationship Id="rId10" Type="http://schemas.openxmlformats.org/officeDocument/2006/relationships/audio" Target="../media/audio4.wav"/><Relationship Id="rId4" Type="http://schemas.openxmlformats.org/officeDocument/2006/relationships/audio" Target="../media/audio12.wav"/><Relationship Id="rId9" Type="http://schemas.openxmlformats.org/officeDocument/2006/relationships/audio" Target="../media/audio14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3.wav"/><Relationship Id="rId7" Type="http://schemas.openxmlformats.org/officeDocument/2006/relationships/image" Target="../media/image4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7.wav"/><Relationship Id="rId9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audio" Target="NULL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19.jpg"/><Relationship Id="rId5" Type="http://schemas.openxmlformats.org/officeDocument/2006/relationships/audio" Target="../media/audio11.wav"/><Relationship Id="rId10" Type="http://schemas.openxmlformats.org/officeDocument/2006/relationships/image" Target="../media/image44.jpg"/><Relationship Id="rId4" Type="http://schemas.openxmlformats.org/officeDocument/2006/relationships/audio" Target="../media/audio5.wav"/><Relationship Id="rId9" Type="http://schemas.openxmlformats.org/officeDocument/2006/relationships/audio" Target="../media/audio10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audio" Target="NUL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jpg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NUL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5.png"/><Relationship Id="rId5" Type="http://schemas.openxmlformats.org/officeDocument/2006/relationships/image" Target="../media/image24.png"/><Relationship Id="rId4" Type="http://schemas.openxmlformats.org/officeDocument/2006/relationships/audio" Target="../media/audio1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4.wav"/><Relationship Id="rId7" Type="http://schemas.openxmlformats.org/officeDocument/2006/relationships/image" Target="../media/image4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10.wav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NUL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5" Type="http://schemas.openxmlformats.org/officeDocument/2006/relationships/audio" Target="NUL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6.png"/><Relationship Id="rId2" Type="http://schemas.openxmlformats.org/officeDocument/2006/relationships/audio" Target="../media/media1.m4a"/><Relationship Id="rId16" Type="http://schemas.openxmlformats.org/officeDocument/2006/relationships/audio" Target="../media/audio5.wav"/><Relationship Id="rId1" Type="http://schemas.microsoft.com/office/2007/relationships/media" Target="../media/media1.m4a"/><Relationship Id="rId6" Type="http://schemas.openxmlformats.org/officeDocument/2006/relationships/audio" Target="../media/audio7.wav"/><Relationship Id="rId11" Type="http://schemas.openxmlformats.org/officeDocument/2006/relationships/image" Target="../media/image18.jpg"/><Relationship Id="rId5" Type="http://schemas.openxmlformats.org/officeDocument/2006/relationships/audio" Target="../media/audio6.wav"/><Relationship Id="rId10" Type="http://schemas.openxmlformats.org/officeDocument/2006/relationships/image" Target="../media/image17.jpg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7.wav"/><Relationship Id="rId11" Type="http://schemas.openxmlformats.org/officeDocument/2006/relationships/image" Target="../media/image22.jpg"/><Relationship Id="rId5" Type="http://schemas.openxmlformats.org/officeDocument/2006/relationships/audio" Target="../media/audio6.wav"/><Relationship Id="rId15" Type="http://schemas.openxmlformats.org/officeDocument/2006/relationships/audio" Target="../media/audio5.wav"/><Relationship Id="rId10" Type="http://schemas.openxmlformats.org/officeDocument/2006/relationships/image" Target="../media/image21.jpg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35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600200"/>
            <a:ext cx="5486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0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ll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-10886"/>
            <a:ext cx="9829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5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-9939"/>
            <a:ext cx="9220200" cy="6361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4854" y="2286000"/>
            <a:ext cx="6527145" cy="54784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বাঁশি</a:t>
            </a:r>
            <a:endParaRPr kumimoji="0" lang="en-US" sz="35000" b="1" i="0" u="none" strike="noStrike" kern="1200" cap="none" spc="0" normalizeH="0" baseline="0" noProof="0" dirty="0">
              <a:ln/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B32A34"/>
              </a:clrFrom>
              <a:clrTo>
                <a:srgbClr val="B32A34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1" t="31669" r="25319" b="31564"/>
          <a:stretch/>
        </p:blipFill>
        <p:spPr>
          <a:xfrm rot="21105499">
            <a:off x="6778920" y="2964800"/>
            <a:ext cx="1541028" cy="929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35542" r="17856" b="13299"/>
          <a:stretch/>
        </p:blipFill>
        <p:spPr>
          <a:xfrm>
            <a:off x="762000" y="4953000"/>
            <a:ext cx="1371600" cy="9906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t="32884" r="21273" b="12026"/>
          <a:stretch/>
        </p:blipFill>
        <p:spPr>
          <a:xfrm rot="20837390">
            <a:off x="1088121" y="1023470"/>
            <a:ext cx="1397780" cy="12731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025720" y="5458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oin.wav"/>
          </p:stSnd>
        </p:sndAc>
      </p:transition>
    </mc:Choice>
    <mc:Fallback xmlns="">
      <p:transition spd="slow">
        <p:dissolve/>
        <p:sndAc>
          <p:stSnd>
            <p:snd r:embed="rId1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5181 -0.3277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-12778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0.05857 L 0.47305 0.23773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1481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7916 L 0.0849 -0.54282 L 0.35859 -0.40162 L 0.24375 0.06181 L -0.03021 -0.07916 Z " pathEditMode="relative" rAng="20100000" ptsTypes="AAAAA">
                                      <p:cBhvr>
                                        <p:cTn id="5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1613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34" y="0"/>
            <a:ext cx="9583166" cy="6361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4855" y="2286000"/>
            <a:ext cx="5791200" cy="58939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হাঁস</a:t>
            </a:r>
            <a:endParaRPr kumimoji="0" lang="en-US" sz="377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B32A34"/>
              </a:clrFrom>
              <a:clrTo>
                <a:srgbClr val="B32A34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1" t="31669" r="25319" b="31564"/>
          <a:stretch/>
        </p:blipFill>
        <p:spPr>
          <a:xfrm rot="21105499">
            <a:off x="6778920" y="2964800"/>
            <a:ext cx="1541028" cy="929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35542" r="17856" b="13299"/>
          <a:stretch/>
        </p:blipFill>
        <p:spPr>
          <a:xfrm>
            <a:off x="762000" y="4953000"/>
            <a:ext cx="1371600" cy="9906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t="32884" r="21273" b="12026"/>
          <a:stretch/>
        </p:blipFill>
        <p:spPr>
          <a:xfrm rot="20837390">
            <a:off x="1088121" y="1023470"/>
            <a:ext cx="1397780" cy="12731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89621" y="5484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91940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5181 -0.3277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-12778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0.05857 L 0.47305 0.23773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1481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7916 L 0.0849 -0.54282 L 0.35859 -0.40162 L 0.24375 0.06181 L -0.03021 -0.07916 Z " pathEditMode="relative" rAng="20100000" ptsTypes="AAAAA">
                                      <p:cBhvr>
                                        <p:cTn id="5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1613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7" t="15939" r="50466" b="37707"/>
          <a:stretch/>
        </p:blipFill>
        <p:spPr>
          <a:xfrm>
            <a:off x="3200400" y="-1"/>
            <a:ext cx="8991600" cy="6165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2286000"/>
            <a:ext cx="5791200" cy="58939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পাঁচ</a:t>
            </a:r>
            <a:endParaRPr kumimoji="0" lang="en-US" sz="377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B32A34"/>
              </a:clrFrom>
              <a:clrTo>
                <a:srgbClr val="B32A34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1" t="31669" r="25319" b="31564"/>
          <a:stretch/>
        </p:blipFill>
        <p:spPr>
          <a:xfrm rot="21105499">
            <a:off x="6778920" y="2964800"/>
            <a:ext cx="1541028" cy="929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35542" r="17856" b="13299"/>
          <a:stretch/>
        </p:blipFill>
        <p:spPr>
          <a:xfrm>
            <a:off x="762000" y="4953000"/>
            <a:ext cx="1371600" cy="9906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t="32884" r="21273" b="12026"/>
          <a:stretch/>
        </p:blipFill>
        <p:spPr>
          <a:xfrm rot="20837390">
            <a:off x="1088121" y="1023470"/>
            <a:ext cx="1397780" cy="127315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530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0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5181 -0.3277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-12778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0.05857 L 0.47305 0.23773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1481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7916 L 0.0849 -0.54282 L 0.35859 -0.40162 L 0.24375 0.06181 L -0.03021 -0.07916 Z " pathEditMode="relative" rAng="20100000" ptsTypes="AAAAA">
                                      <p:cBhvr>
                                        <p:cTn id="5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1613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9220200" cy="6361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4855" y="2286000"/>
            <a:ext cx="5791200" cy="58939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বাঁশ</a:t>
            </a:r>
            <a:endParaRPr kumimoji="0" lang="en-US" sz="377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B32A34"/>
              </a:clrFrom>
              <a:clrTo>
                <a:srgbClr val="B32A34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1" t="31669" r="25319" b="31564"/>
          <a:stretch/>
        </p:blipFill>
        <p:spPr>
          <a:xfrm rot="21105499">
            <a:off x="6778920" y="2964800"/>
            <a:ext cx="1541028" cy="929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35542" r="17856" b="13299"/>
          <a:stretch/>
        </p:blipFill>
        <p:spPr>
          <a:xfrm>
            <a:off x="762000" y="4953000"/>
            <a:ext cx="1371600" cy="9906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t="32884" r="21273" b="12026"/>
          <a:stretch/>
        </p:blipFill>
        <p:spPr>
          <a:xfrm rot="20837390">
            <a:off x="1088121" y="1023470"/>
            <a:ext cx="1397780" cy="127315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055255" y="5751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5181 -0.3277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-12778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0.05857 L 0.47305 0.23773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1481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7916 L 0.0849 -0.54282 L 0.35859 -0.40162 L 0.24375 0.06181 L -0.03021 -0.07916 Z " pathEditMode="relative" rAng="20100000" ptsTypes="AAAAA">
                                      <p:cBhvr>
                                        <p:cTn id="5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1613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447800"/>
            <a:ext cx="5486400" cy="36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1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g be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0"/>
            <a:ext cx="9982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8977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47615" y="0"/>
            <a:ext cx="8844185" cy="5867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194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9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5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7620000" cy="457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44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3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962778"/>
      </p:ext>
    </p:extLst>
  </p:cSld>
  <p:clrMapOvr>
    <a:masterClrMapping/>
  </p:clrMapOvr>
  <p:transition spd="slow">
    <p:wheel spokes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3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8453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7464" y="39794"/>
            <a:ext cx="694233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13631" y="963124"/>
          <a:ext cx="8128000" cy="542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2007113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838900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6147440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121553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70915023"/>
                    </a:ext>
                  </a:extLst>
                </a:gridCol>
              </a:tblGrid>
              <a:tr h="1085713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ক</a:t>
                      </a:r>
                      <a:endParaRPr lang="en-US" sz="6000" dirty="0">
                        <a:solidFill>
                          <a:srgbClr val="FF0000"/>
                        </a:solidFill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289549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চ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ঝ</a:t>
                      </a:r>
                      <a:endParaRPr lang="en-US" sz="600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09786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ঠ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25877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দ</a:t>
                      </a:r>
                      <a:endParaRPr kumimoji="0" lang="en-US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47461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ফ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33648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232147" y="531919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877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7296" y="425310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49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7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0791" y="532661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4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69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11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87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ঙ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49905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ঞ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7391" y="5331208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2148" y="426047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8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1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মিলাই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3918747"/>
            <a:ext cx="4038379" cy="1451058"/>
          </a:xfrm>
          <a:prstGeom prst="line">
            <a:avLst/>
          </a:prstGeom>
          <a:ln w="57150">
            <a:solidFill>
              <a:srgbClr val="F200F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07057" y="3200400"/>
            <a:ext cx="225847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740" y="4724400"/>
            <a:ext cx="2620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উৎস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9207" y="1608439"/>
            <a:ext cx="24168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2523133"/>
            <a:ext cx="3866554" cy="138340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B32A34"/>
              </a:clrFrom>
              <a:clrTo>
                <a:srgbClr val="B32A34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8" t="28117" r="26847" b="27197"/>
          <a:stretch/>
        </p:blipFill>
        <p:spPr>
          <a:xfrm>
            <a:off x="2438400" y="4724400"/>
            <a:ext cx="1232428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91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4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6245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পাশের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শব্দের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মাঝে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শেষে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তাতে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গোল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200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দুঃখ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নিঃশ্বাস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46337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চাঁদ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কাঁঠাল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790" y="4800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747677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ধনুক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lang="en-US" sz="4800" b="1" noProof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27682"/>
              </p:ext>
            </p:extLst>
          </p:nvPr>
        </p:nvGraphicFramePr>
        <p:xfrm>
          <a:off x="2033575" y="1226956"/>
          <a:ext cx="9648849" cy="4937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081">
                  <a:extLst>
                    <a:ext uri="{9D8B030D-6E8A-4147-A177-3AD203B41FA5}">
                      <a16:colId xmlns:a16="http://schemas.microsoft.com/office/drawing/2014/main" val="3443760641"/>
                    </a:ext>
                  </a:extLst>
                </a:gridCol>
                <a:gridCol w="6758768">
                  <a:extLst>
                    <a:ext uri="{9D8B030D-6E8A-4147-A177-3AD203B41FA5}">
                      <a16:colId xmlns:a16="http://schemas.microsoft.com/office/drawing/2014/main" val="947876720"/>
                    </a:ext>
                  </a:extLst>
                </a:gridCol>
              </a:tblGrid>
              <a:tr h="1511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124139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5068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2363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858000" y="1413826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0" y="1413826"/>
            <a:ext cx="1600200" cy="1082631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3600" y="3097429"/>
            <a:ext cx="1371600" cy="116977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25000" y="3170253"/>
            <a:ext cx="18288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4694253"/>
            <a:ext cx="1219200" cy="1020747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82000" y="4715020"/>
            <a:ext cx="15240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3" t="29206" r="19755" b="13247"/>
          <a:stretch/>
        </p:blipFill>
        <p:spPr>
          <a:xfrm>
            <a:off x="2570704" y="1600200"/>
            <a:ext cx="1086896" cy="761999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2053590" cy="16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89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1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454" y="499878"/>
            <a:ext cx="537170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চাঁদ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2781" y="1963055"/>
            <a:ext cx="422041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চাদ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295471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নিঃস্ব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013869"/>
              </p:ext>
            </p:extLst>
          </p:nvPr>
        </p:nvGraphicFramePr>
        <p:xfrm>
          <a:off x="2050052" y="1627350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880976" y="4493789"/>
            <a:ext cx="422041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অ..</a:t>
            </a:r>
            <a:r>
              <a:rPr lang="en-US" sz="7200" b="1" dirty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4514671"/>
            <a:ext cx="818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30" y="4800600"/>
            <a:ext cx="398446" cy="55494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7" name="TextBox 16"/>
          <p:cNvSpPr txBox="1"/>
          <p:nvPr/>
        </p:nvSpPr>
        <p:spPr>
          <a:xfrm>
            <a:off x="6033376" y="3352800"/>
            <a:ext cx="422041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</a:t>
            </a: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</a:t>
            </a:r>
            <a:r>
              <a:rPr lang="en-US" sz="7200" b="1" noProof="0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5" t="21389" r="41652" b="16863"/>
          <a:stretch/>
        </p:blipFill>
        <p:spPr>
          <a:xfrm>
            <a:off x="6829505" y="3581400"/>
            <a:ext cx="293539" cy="6858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76" y="1726915"/>
            <a:ext cx="1041963" cy="554948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7998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92D050">
                <a:alpha val="58000"/>
              </a:srgbClr>
            </a:gs>
            <a:gs pos="76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31178"/>
            <a:ext cx="8077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পরের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বর্ণটি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74807"/>
              </p:ext>
            </p:extLst>
          </p:nvPr>
        </p:nvGraphicFramePr>
        <p:xfrm>
          <a:off x="1905000" y="1718863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0312" y="194475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3872" y="3263396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1" y="4735747"/>
            <a:ext cx="911089" cy="750653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451146"/>
            <a:ext cx="1676399" cy="1187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শেষ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শব্দগুলো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মিলাই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বাঃ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2491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মায়া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62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ঢং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607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94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চাঁদ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227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পাঁচ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4947413"/>
            <a:ext cx="3792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ছিঃ</a:t>
            </a:r>
            <a:r>
              <a:rPr lang="en-US" sz="6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381571"/>
              </p:ext>
            </p:extLst>
          </p:nvPr>
        </p:nvGraphicFramePr>
        <p:xfrm>
          <a:off x="1917781" y="1524806"/>
          <a:ext cx="7249410" cy="431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201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155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4160520" y="2438400"/>
            <a:ext cx="2067670" cy="28194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33800" y="2057401"/>
            <a:ext cx="2590800" cy="980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85260" y="3200402"/>
            <a:ext cx="2491740" cy="10417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95800" y="4267200"/>
            <a:ext cx="1981200" cy="9906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6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থেকো,সবাই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IN" sz="60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3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097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2004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810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গানের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2895600" y="2514600"/>
          <a:ext cx="599509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5" name="Packager Shell Object" showAsIcon="1" r:id="rId5" imgW="5042880" imgH="685800" progId="Package">
                  <p:embed/>
                </p:oleObj>
              </mc:Choice>
              <mc:Fallback>
                <p:oleObj name="Packager Shell Object" showAsIcon="1" r:id="rId5" imgW="5042880" imgH="6858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2514600"/>
                        <a:ext cx="599509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7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oin.wav"/>
          </p:stSnd>
        </p:sndAc>
      </p:transition>
    </mc:Choice>
    <mc:Fallback xmlns="">
      <p:transition spd="slow">
        <p:blinds dir="vert"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81" y="2519362"/>
            <a:ext cx="3729038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hammer.wav"/>
          </p:stSnd>
        </p:sndAc>
      </p:transition>
    </mc:Choice>
    <mc:Fallback xmlns="">
      <p:transition spd="slow">
        <p:circl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9510486" cy="6361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4855" y="2286000"/>
            <a:ext cx="5791200" cy="58939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চাঁদ</a:t>
            </a:r>
            <a:endParaRPr kumimoji="0" lang="en-US" sz="377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B32A34"/>
              </a:clrFrom>
              <a:clrTo>
                <a:srgbClr val="B32A34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1" t="31669" r="25319" b="31564"/>
          <a:stretch/>
        </p:blipFill>
        <p:spPr>
          <a:xfrm rot="21105499">
            <a:off x="6778920" y="2964800"/>
            <a:ext cx="1541028" cy="929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35542" r="17856" b="13299"/>
          <a:stretch/>
        </p:blipFill>
        <p:spPr>
          <a:xfrm>
            <a:off x="762000" y="4953000"/>
            <a:ext cx="1371600" cy="9906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t="32884" r="21273" b="12026"/>
          <a:stretch/>
        </p:blipFill>
        <p:spPr>
          <a:xfrm rot="20837390">
            <a:off x="1088121" y="1023470"/>
            <a:ext cx="1397780" cy="1273151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60055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oin.wav"/>
          </p:stSnd>
        </p:sndAc>
      </p:transition>
    </mc:Choice>
    <mc:Fallback xmlns="">
      <p:transition spd="slow">
        <p:checker/>
        <p:sndAc>
          <p:stSnd>
            <p:snd r:embed="rId1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2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5181 -0.3277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-12778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0.05857 L 0.47305 0.23773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1481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7916 L 0.0849 -0.54282 L 0.35859 -0.40162 L 0.24375 0.06181 L -0.03021 -0.07916 Z " pathEditMode="relative" rAng="20100000" ptsTypes="AAAAA">
                                      <p:cBhvr>
                                        <p:cTn id="5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1613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34" y="0"/>
            <a:ext cx="9593105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5868" y="2925901"/>
            <a:ext cx="5678932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কাঁঠাল</a:t>
            </a:r>
            <a:endParaRPr kumimoji="0" lang="en-US" sz="200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B32A34"/>
              </a:clrFrom>
              <a:clrTo>
                <a:srgbClr val="B32A34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1" t="31669" r="25319" b="31564"/>
          <a:stretch/>
        </p:blipFill>
        <p:spPr>
          <a:xfrm rot="21105499">
            <a:off x="6778920" y="2964800"/>
            <a:ext cx="1541028" cy="929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35542" r="17856" b="13299"/>
          <a:stretch/>
        </p:blipFill>
        <p:spPr>
          <a:xfrm>
            <a:off x="762000" y="4953000"/>
            <a:ext cx="1371600" cy="9906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t="32884" r="21273" b="12026"/>
          <a:stretch/>
        </p:blipFill>
        <p:spPr>
          <a:xfrm rot="20837390">
            <a:off x="1088121" y="1023470"/>
            <a:ext cx="1397780" cy="127315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83929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oin.wav"/>
          </p:stSnd>
        </p:sndAc>
      </p:transition>
    </mc:Choice>
    <mc:Fallback xmlns="">
      <p:transition spd="slow">
        <p:blinds dir="vert"/>
        <p:sndAc>
          <p:stSnd>
            <p:snd r:embed="rId1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5181 -0.3277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16389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0.05857 L 0.47305 0.23773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1481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7916 L 0.0849 -0.54282 L 0.35859 -0.40162 L 0.24375 0.06181 L -0.03021 -0.07916 Z " pathEditMode="relative" rAng="20100000" ptsTypes="AAAAA">
                                      <p:cBhvr>
                                        <p:cTn id="5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1613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চন্দ্র বিন্দু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7755</TotalTime>
  <Words>238</Words>
  <Application>Microsoft Office PowerPoint</Application>
  <PresentationFormat>Widescreen</PresentationFormat>
  <Paragraphs>94</Paragraphs>
  <Slides>28</Slides>
  <Notes>2</Notes>
  <HiddenSlides>0</HiddenSlides>
  <MMClips>10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965</cp:revision>
  <dcterms:created xsi:type="dcterms:W3CDTF">2006-08-16T00:00:00Z</dcterms:created>
  <dcterms:modified xsi:type="dcterms:W3CDTF">2020-04-27T09:24:51Z</dcterms:modified>
</cp:coreProperties>
</file>