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6BD9-0C61-4654-8757-18A249EA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C568F-3628-4B5F-A18E-B9395A668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51CA-0AD2-4A23-8FE5-096373AD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0D38-CB06-4A0F-88A1-4393F6E2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438C-4CB3-41DA-9BB6-76A8545B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60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4BCA-00D4-4666-9D90-CE777648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012A2-7D2E-44E2-9150-A8421321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A57F-AACA-4E8D-A1BC-FCAB30B3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9880-59A4-40E9-A8B8-E1BBA828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3B101-3572-415A-9978-0A54F271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430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67EBA-4441-41CF-9B44-6DB454F19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B819F-FBA4-4256-A141-F5179ED7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52FF-4339-4B93-AE10-DD06F2BB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8372-2C65-4B72-BC62-7B46620C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E8759-7C08-4B77-B523-0AC91141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925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AFD1-3588-46C9-BB3C-8B06A00D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61B0-A91B-4880-8447-EB8178FA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C7195-37FA-487C-B8D5-DA9E1447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92F35-150A-439B-9882-709E89D2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D228-7BF5-451B-9A6E-5039128B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965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8F1D-85BE-46FF-9638-68636DD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9A76-6709-456C-B59F-8CD57DE2B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1FA1-5377-4DDB-BA76-833CEE47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1C59-45CC-42E8-A1D6-F9F9488A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D7B2-68EA-44F3-AECF-BD942F48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419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B2E6-36CE-4D13-803E-CACDC012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185A-0CBC-4550-801C-B17986CDA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18CE-7277-4C9A-80E1-6424A18C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AC958-619F-44EB-88EE-2CF2E5A9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94DDE-DFE5-4F6B-893A-B90C0CD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86776-38FA-4635-B41E-C427438F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8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199A-24BF-496C-B978-57E205EA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4C44A-977C-4F1A-8801-AD1B80886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5820-5968-4B5E-9C70-F82B01B7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E9214-F25F-48E0-BB5A-6EB8DEBF6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484F3-5FC5-441B-A38F-7E1E1CC81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0136E-4FD5-48C9-96A1-549B41F5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A9E63-F751-4788-9776-8E2A9FFF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8BC27-652C-40D6-B107-5FF03A06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582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A048-0CE8-434F-8487-9FC489C7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62D8E-1053-48B8-9576-E3E2A1FF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12B2F-E4A1-445F-9AB3-2103915C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BDFF6-D5C9-423B-B26B-6AEB8294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62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A484A-FBCA-4494-9177-3BA34CB6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8C01F-3F3D-488C-A4DE-113114C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03879-71E6-40C1-A403-6895EC3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277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1EA6-92AB-490F-9E4E-7A34E21C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8C59-0135-4D37-9122-FAF58560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EECCF-C0E9-4505-B5D9-F4573A7D8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110AC-0553-4FFA-9887-67DB9F44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2AFE5-27D5-42A5-BC4E-9321511A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07E36-8943-44CD-8558-B63F0056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14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EDC9-76C5-4E32-9E47-6B8CFFF1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00A12-57FF-4B06-B23A-4048ED807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C7020-3D48-415D-B718-01E003FD2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A8A96-5FCF-4F80-B547-FF613D3D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ACFB8-0172-4571-BF45-02345266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3C38E-C897-45AD-89F7-CE231AEC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0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9222E-C369-4BF2-A8A2-74E618C3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C19C7-6947-47E9-A2D0-BEAC9E3CA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C7A4-ABF2-4D26-8507-B7573F3BB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402B-CD6C-4DC7-9175-6C62A9A5D2E1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BD3B-875B-4B7D-8A63-FC5745676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9C8E7-A8E9-4F48-905B-ABE7BD03B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168A-3B1A-4899-8808-606012B975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628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16A5E-7865-405D-9ADF-6F746B58F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240147"/>
            <a:ext cx="10030691" cy="5911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81E90-54E6-4614-BF48-40BF8793CB8C}"/>
              </a:ext>
            </a:extLst>
          </p:cNvPr>
          <p:cNvSpPr txBox="1"/>
          <p:nvPr/>
        </p:nvSpPr>
        <p:spPr>
          <a:xfrm>
            <a:off x="4978400" y="2013527"/>
            <a:ext cx="340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SG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40A45F-F20F-4043-B412-014162A7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15" y="464232"/>
            <a:ext cx="3694496" cy="1865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C83C76-C4B6-447A-9701-D34C344CB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29" y="3429000"/>
            <a:ext cx="8004742" cy="1847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C506F-3F94-4D1A-8530-7F839AE7C83D}"/>
              </a:ext>
            </a:extLst>
          </p:cNvPr>
          <p:cNvSpPr/>
          <p:nvPr/>
        </p:nvSpPr>
        <p:spPr>
          <a:xfrm>
            <a:off x="2096655" y="3500582"/>
            <a:ext cx="8035636" cy="17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69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C6A4F-ED16-486E-A2DB-A592DAE6D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/>
          <a:stretch/>
        </p:blipFill>
        <p:spPr>
          <a:xfrm>
            <a:off x="1488387" y="803564"/>
            <a:ext cx="4754062" cy="3948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5CE40-9CBF-4049-8632-824C6E4F9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813" y="803564"/>
            <a:ext cx="4988970" cy="3807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64B87-772F-4587-B5B0-1B717233E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99" y="5002726"/>
            <a:ext cx="825469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D41A5-2189-4831-A238-8025B00EE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2" y="877455"/>
            <a:ext cx="7222835" cy="4685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E13506-4165-42E5-9FFE-1673C00A38F0}"/>
              </a:ext>
            </a:extLst>
          </p:cNvPr>
          <p:cNvSpPr txBox="1"/>
          <p:nvPr/>
        </p:nvSpPr>
        <p:spPr>
          <a:xfrm>
            <a:off x="2798618" y="5763490"/>
            <a:ext cx="6594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টাকা আছে সে আরও চায়।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856E6-22CC-450F-9B53-FF57A3E16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90" y="5721927"/>
            <a:ext cx="6937849" cy="1286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0" y="618978"/>
            <a:ext cx="8290969" cy="51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96B0A-4D5F-40C2-AE3D-398741C31EC8}"/>
              </a:ext>
            </a:extLst>
          </p:cNvPr>
          <p:cNvSpPr/>
          <p:nvPr/>
        </p:nvSpPr>
        <p:spPr>
          <a:xfrm>
            <a:off x="4461163" y="920429"/>
            <a:ext cx="3103419" cy="1311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ৎ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142D-EA92-4444-B3B9-45DC44F79325}"/>
              </a:ext>
            </a:extLst>
          </p:cNvPr>
          <p:cNvSpPr txBox="1"/>
          <p:nvPr/>
        </p:nvSpPr>
        <p:spPr>
          <a:xfrm>
            <a:off x="4821382" y="1274618"/>
            <a:ext cx="296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CC6B80-6285-4697-A36B-2FFB2D8224AA}"/>
              </a:ext>
            </a:extLst>
          </p:cNvPr>
          <p:cNvSpPr/>
          <p:nvPr/>
        </p:nvSpPr>
        <p:spPr>
          <a:xfrm>
            <a:off x="1673754" y="3383387"/>
            <a:ext cx="7629236" cy="1641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138A5-344C-45C7-9484-1B2D9D86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45" y="3311805"/>
            <a:ext cx="7773074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E74F4-675E-4B07-AFC6-204C14873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12" y="581891"/>
            <a:ext cx="335586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854E3-9A40-4034-B12F-E2D2A565E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77" y="4797512"/>
            <a:ext cx="866926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57D0A-1FEF-4663-B31A-C80D7016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21" y="479327"/>
            <a:ext cx="8759188" cy="4979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BCCC54-3013-4826-BB1B-E6903A8DBC8B}"/>
              </a:ext>
            </a:extLst>
          </p:cNvPr>
          <p:cNvSpPr txBox="1"/>
          <p:nvPr/>
        </p:nvSpPr>
        <p:spPr>
          <a:xfrm>
            <a:off x="3980873" y="5726546"/>
            <a:ext cx="266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কে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8213F-1F3F-4526-8438-FDD6D83FD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5" y="406400"/>
            <a:ext cx="6003637" cy="7716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CB2A3-A883-4354-9719-DB914B53639B}"/>
              </a:ext>
            </a:extLst>
          </p:cNvPr>
          <p:cNvSpPr txBox="1"/>
          <p:nvPr/>
        </p:nvSpPr>
        <p:spPr>
          <a:xfrm>
            <a:off x="2632363" y="4682837"/>
            <a:ext cx="664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একজন সুখি মানুষ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64644-5ECD-4DC7-B731-E35A7D355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331954"/>
            <a:ext cx="8682182" cy="4836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175234-5EEA-4B0E-ACF7-72E9CD15B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8667" r="16248" b="49901"/>
          <a:stretch/>
        </p:blipFill>
        <p:spPr>
          <a:xfrm>
            <a:off x="5441688" y="5419680"/>
            <a:ext cx="1989015" cy="11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86E62-9736-4D60-8B9C-56A73F7DCA5A}"/>
              </a:ext>
            </a:extLst>
          </p:cNvPr>
          <p:cNvSpPr txBox="1"/>
          <p:nvPr/>
        </p:nvSpPr>
        <p:spPr>
          <a:xfrm>
            <a:off x="4091709" y="526473"/>
            <a:ext cx="4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CE754-1F43-4946-9120-07136D314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5" y="1783226"/>
            <a:ext cx="6352583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BB50D-6152-4BEE-A87A-D81B1361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5" y="2673319"/>
            <a:ext cx="699881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990D8-AA45-4BBD-A517-F050C583F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38" y="3824279"/>
            <a:ext cx="3182388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9240C7-BB16-4AD2-A906-6CD202DAB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3" y="4969142"/>
            <a:ext cx="457849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BD4EAF-3447-4F40-803D-9FE8ED04F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43" y="1854730"/>
            <a:ext cx="1847274" cy="2163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B546A0-8F66-4D6B-AA81-4D70BA37EB14}"/>
              </a:ext>
            </a:extLst>
          </p:cNvPr>
          <p:cNvSpPr txBox="1"/>
          <p:nvPr/>
        </p:nvSpPr>
        <p:spPr>
          <a:xfrm>
            <a:off x="4100947" y="406400"/>
            <a:ext cx="244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07BE3-228C-493B-B256-D362DA36C713}"/>
              </a:ext>
            </a:extLst>
          </p:cNvPr>
          <p:cNvSpPr/>
          <p:nvPr/>
        </p:nvSpPr>
        <p:spPr>
          <a:xfrm>
            <a:off x="3953164" y="434109"/>
            <a:ext cx="2346036" cy="8497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690BF8-A779-435F-AA9E-4FD4C2BA4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88" y="1624712"/>
            <a:ext cx="3573350" cy="4341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1F019-3C96-461F-9017-89AE8BD6A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27" y="3131127"/>
            <a:ext cx="2355273" cy="26532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74DF1E-A408-42F2-93A2-43FF8DAF854B}"/>
              </a:ext>
            </a:extLst>
          </p:cNvPr>
          <p:cNvSpPr txBox="1"/>
          <p:nvPr/>
        </p:nvSpPr>
        <p:spPr>
          <a:xfrm>
            <a:off x="3786909" y="1718439"/>
            <a:ext cx="37776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মঞ্জিলা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আকতার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ঘোড়াঘাট দাখিল মাদরাসা</a:t>
            </a:r>
            <a:endParaRPr lang="en-SG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ম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D48B3E-8BE1-431D-8876-B1D7704AE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33" y="3846024"/>
            <a:ext cx="4347355" cy="5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87F01-9B5C-4FD4-9C77-0A66536F1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47" y="251336"/>
            <a:ext cx="3999323" cy="177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1F301-5538-40BE-BA93-33C86EAB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9" y="2057281"/>
            <a:ext cx="916308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706913-D51F-4F6A-872B-7FC60FFB7F4D}"/>
              </a:ext>
            </a:extLst>
          </p:cNvPr>
          <p:cNvSpPr txBox="1"/>
          <p:nvPr/>
        </p:nvSpPr>
        <p:spPr>
          <a:xfrm>
            <a:off x="4368800" y="1856509"/>
            <a:ext cx="302029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ধন্যাবাদ</a:t>
            </a:r>
            <a:endParaRPr lang="en-SG" sz="8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70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C3D8A-F5EA-42EF-9EAB-70929BF1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57" y="5998389"/>
            <a:ext cx="4401693" cy="859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917531"/>
            <a:ext cx="10353821" cy="5022937"/>
          </a:xfrm>
          <a:prstGeom prst="rect">
            <a:avLst/>
          </a:prstGeom>
          <a:ln w="2222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1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20B1F6-108E-4CDD-93AA-7950E74F4E62}"/>
              </a:ext>
            </a:extLst>
          </p:cNvPr>
          <p:cNvSpPr txBox="1"/>
          <p:nvPr/>
        </p:nvSpPr>
        <p:spPr>
          <a:xfrm>
            <a:off x="4430443" y="5469840"/>
            <a:ext cx="351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সুখি মনে হচ্ছে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5" y="731036"/>
            <a:ext cx="5739618" cy="4220792"/>
          </a:xfrm>
          <a:prstGeom prst="rect">
            <a:avLst/>
          </a:prstGeom>
          <a:ln w="2222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06" y="731036"/>
            <a:ext cx="5791200" cy="4220792"/>
          </a:xfrm>
          <a:prstGeom prst="rect">
            <a:avLst/>
          </a:prstGeom>
          <a:ln w="2222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26" y="447261"/>
            <a:ext cx="7911548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905D2-75AB-473E-911C-3AE08F82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29" y="116232"/>
            <a:ext cx="2127688" cy="1207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DEE0E-D8C3-470D-957F-D7FF8C2F8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86" y="1323345"/>
            <a:ext cx="5553937" cy="9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ECB49E-1927-4572-873A-6FC7AE6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2" y="2292693"/>
            <a:ext cx="878509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571500"/>
            <a:ext cx="10223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571500"/>
            <a:ext cx="10223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3A949-65F4-4188-978C-A330BA22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9" y="344000"/>
            <a:ext cx="2107894" cy="1309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022FA-0FA4-4CF9-AA79-3D97F5CD5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11" y="1557875"/>
            <a:ext cx="3822523" cy="2615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26EED2-FE72-4800-A22A-502B4B9D8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35" y="2465749"/>
            <a:ext cx="2310584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C8EB6-D918-4DA3-9D1B-86022DDA4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68" y="2380906"/>
            <a:ext cx="2773920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A0A51-7F2B-4741-A03E-57706653A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19" y="4173286"/>
            <a:ext cx="3822523" cy="258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91549-A84A-40EB-94A8-DA32E9E06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70" y="5161054"/>
            <a:ext cx="2017951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73022-5F0E-4EE8-A66C-DA8CC08527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34" y="4709780"/>
            <a:ext cx="300558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51</Words>
  <Application>Microsoft Office PowerPoint</Application>
  <PresentationFormat>Widescreen</PresentationFormat>
  <Paragraphs>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jotataullam114262@gmail.com</cp:lastModifiedBy>
  <cp:revision>100</cp:revision>
  <dcterms:created xsi:type="dcterms:W3CDTF">2020-04-16T17:33:19Z</dcterms:created>
  <dcterms:modified xsi:type="dcterms:W3CDTF">2020-04-26T10:40:31Z</dcterms:modified>
</cp:coreProperties>
</file>