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8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67A7-0AC7-4CE6-811B-56172ABC1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6B0CB-1DF6-4760-940D-97D5EAE27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6DA47-8F62-4186-8C79-AA332E39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A839F-BAD7-4380-AFBE-D9ED4025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06C7-86BA-4A31-B001-513ABA3C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720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E871-2BB3-4C83-A2DF-BC4358E0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CF8D2-1F53-4701-AD1A-8448E2D5B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52D8-D9B4-4948-ADFA-AEC81DC5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E2F31-CDD4-46EC-8FAC-6C44E1B7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160A8-84ED-461C-8673-85E62A02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706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5A056-47B5-4E64-AE1E-9F94D0EE8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F5DB3-81D4-40AB-AC94-FF35DBE05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FF231-5128-4433-842C-29760E32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62924-2E1D-4B9D-83B2-41E7C668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F3D1A-9662-4427-BA2F-E5CC0EAB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99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399C-A79C-47C6-A369-68908973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864BB-6165-4793-AAEC-89124CB2D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39A5E-40F3-4F47-B6B5-2E11EB1A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28ED7-7F10-4EA7-B637-85B20E9D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7142C-F69D-499B-B84A-F738158D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973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4FC82-33DA-415F-930F-62DAE4D9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E4434-0898-43EB-88C3-FBF4C526E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AD755-1642-4D05-B2EB-D8DC0679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898D1-0B4A-4C32-9DFB-9730D222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28523-9F57-4824-A126-DFE07C30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455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82A3-7242-48BB-89B0-342208C9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952FC-6058-492D-BF31-F6E8E5485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77B73-565F-4920-88E7-E048FE1BA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78DE8-5369-4909-ABAF-784AA575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D85B-DFE0-417A-9792-C8D84EF2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D15C0-D128-48B5-B861-77A80F4B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069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F082-2F5C-4647-A7B0-C75CD643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90915-9422-4CE9-A758-E03686CE7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96686-24E4-41ED-AED7-D3F851B75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DE2E1-8554-4F22-8D09-1B6DB4925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54770-A8FA-4A3B-91F8-1F0F7E756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24EBA-B82C-4F14-B9DE-CE0D5AA8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8CEED-A776-44D6-AD50-2006BA14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FCAED-D4F7-450B-8BF8-2A04951C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104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99AB-5D56-402C-A19C-98901089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ABF4-E45C-4C54-9769-9ABC913AE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4FAF8-88D9-4B1B-ACBB-3E0EB464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74013-8E10-4405-8DCC-C4A0658B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486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19A54-87A8-4782-8A0D-46319BED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1B83A-0C73-4035-91FC-22C4E80B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52318-755D-4187-A9EF-571EFB4B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446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F90D-DABE-47BC-92FB-28A3753C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D1A3D-1FA2-446B-9F7D-FABC145F1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D972-3BD0-4944-A97D-ACC689B50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193DA-64A7-46A5-8DCB-ADEBDE47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FF5B4-8910-435C-833B-77E3274F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7D196-C69B-4F1A-B27F-DF1E6EA9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102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5991-E1EE-4A75-8DD6-CDE373D7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7CCDF-C769-46FB-9210-74F476410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33116-B3B3-460A-A993-9929BEE98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CCD50-3B2E-49C6-9316-D8676FEC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F2912-98BA-40BA-AB54-EE1E1AC0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0BE25-7AC2-410D-8B9B-11683FA9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287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5D4B79-4DD3-40EA-873A-F92E20CC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D84A4-4A94-4189-95B2-7C9D9C6B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7CE7-70DF-4850-9159-3CC0231BA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78C23-EDC7-4049-8BD6-1088F5C1C354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D4707-9A1B-4023-AFD4-FE19917B7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38EF-38BC-48CE-8D4A-F21D2E88B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6619-7725-4579-B67D-29B127B7BEF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70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71D6D-5A3B-4D28-A263-2BC105678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08" y="1584036"/>
            <a:ext cx="7583053" cy="487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FD15BB-6725-4B10-9B1E-6EF936F14F3C}"/>
              </a:ext>
            </a:extLst>
          </p:cNvPr>
          <p:cNvSpPr/>
          <p:nvPr/>
        </p:nvSpPr>
        <p:spPr>
          <a:xfrm>
            <a:off x="3232727" y="397164"/>
            <a:ext cx="5440218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3E8D8-CED2-47C6-86F3-CAB4CFC9FE12}"/>
              </a:ext>
            </a:extLst>
          </p:cNvPr>
          <p:cNvSpPr txBox="1"/>
          <p:nvPr/>
        </p:nvSpPr>
        <p:spPr>
          <a:xfrm>
            <a:off x="3131126" y="397164"/>
            <a:ext cx="544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শাপলা ফুলের শুভেচছা</a:t>
            </a:r>
            <a:endParaRPr lang="en-SG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203301-2070-4F78-9451-4FCB739C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6" t="16871" r="10642" b="31110"/>
          <a:stretch/>
        </p:blipFill>
        <p:spPr>
          <a:xfrm>
            <a:off x="3149599" y="711200"/>
            <a:ext cx="3860801" cy="1265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1A745D-F4D8-4039-9411-2591D64D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50" y="2878374"/>
            <a:ext cx="9992210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8FC5C-229E-44F7-969D-27314004F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" t="2147" r="1751" b="3220"/>
          <a:stretch/>
        </p:blipFill>
        <p:spPr>
          <a:xfrm>
            <a:off x="1551709" y="579581"/>
            <a:ext cx="9642764" cy="56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2E5DD-0D24-41A0-BBCD-E01BD2C90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17" y="447131"/>
            <a:ext cx="4834547" cy="2139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829A0F-221E-4E8B-AC7B-F7398787D9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9" t="8575" r="6061" b="15469"/>
          <a:stretch/>
        </p:blipFill>
        <p:spPr>
          <a:xfrm>
            <a:off x="535709" y="2724728"/>
            <a:ext cx="10972800" cy="29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4B77-7D17-4E69-89D8-A6072AD03AA0}"/>
              </a:ext>
            </a:extLst>
          </p:cNvPr>
          <p:cNvSpPr txBox="1"/>
          <p:nvPr/>
        </p:nvSpPr>
        <p:spPr>
          <a:xfrm>
            <a:off x="2946401" y="1976582"/>
            <a:ext cx="28540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3147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90B12-D085-49F1-BFBF-3DC40353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13" y="893930"/>
            <a:ext cx="5572227" cy="3444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4F0AA-6448-4AC5-B25C-7E9F639DCB0A}"/>
              </a:ext>
            </a:extLst>
          </p:cNvPr>
          <p:cNvSpPr txBox="1"/>
          <p:nvPr/>
        </p:nvSpPr>
        <p:spPr>
          <a:xfrm>
            <a:off x="4987636" y="138545"/>
            <a:ext cx="219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D35AF-4573-445D-88B7-6ED10AB6370A}"/>
              </a:ext>
            </a:extLst>
          </p:cNvPr>
          <p:cNvSpPr/>
          <p:nvPr/>
        </p:nvSpPr>
        <p:spPr>
          <a:xfrm>
            <a:off x="4987636" y="203200"/>
            <a:ext cx="2198255" cy="7666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0DF29-241F-4A68-88CD-B23B0D07C5F9}"/>
              </a:ext>
            </a:extLst>
          </p:cNvPr>
          <p:cNvSpPr txBox="1"/>
          <p:nvPr/>
        </p:nvSpPr>
        <p:spPr>
          <a:xfrm>
            <a:off x="4849091" y="4849090"/>
            <a:ext cx="2863273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৮ম শ্রেণী</a:t>
            </a:r>
          </a:p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678F5-D971-40E0-B0C1-F8340B26A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85" y="636857"/>
            <a:ext cx="2834886" cy="1908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BC3C53-04A7-46DE-A260-09168B2B2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47" y="657639"/>
            <a:ext cx="8401016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34256E-9FF8-4EBB-A4F1-67B551149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85" y="3814348"/>
            <a:ext cx="2834886" cy="1944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312D1-6372-4BB3-98B4-C633061F3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0023" y="4112380"/>
            <a:ext cx="8492464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050DA8-837B-41A3-8496-7C4ED581E609}"/>
              </a:ext>
            </a:extLst>
          </p:cNvPr>
          <p:cNvSpPr/>
          <p:nvPr/>
        </p:nvSpPr>
        <p:spPr>
          <a:xfrm>
            <a:off x="3205018" y="1071418"/>
            <a:ext cx="5781964" cy="1376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440BF-9E69-452A-8542-4915809E00FD}"/>
              </a:ext>
            </a:extLst>
          </p:cNvPr>
          <p:cNvSpPr txBox="1"/>
          <p:nvPr/>
        </p:nvSpPr>
        <p:spPr>
          <a:xfrm>
            <a:off x="3648364" y="1311564"/>
            <a:ext cx="521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জন্মকথা</a:t>
            </a:r>
            <a:endParaRPr lang="en-SG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B713E-3C32-471C-A747-362CB666BC23}"/>
              </a:ext>
            </a:extLst>
          </p:cNvPr>
          <p:cNvSpPr txBox="1"/>
          <p:nvPr/>
        </p:nvSpPr>
        <p:spPr>
          <a:xfrm>
            <a:off x="4304147" y="3352800"/>
            <a:ext cx="367607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হূমায়ন আজাদ</a:t>
            </a:r>
            <a:endParaRPr lang="en-SG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A92ED-C60D-452A-9BE0-7FC04991B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328" y="480231"/>
            <a:ext cx="3548180" cy="1371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93EE15-723E-4CC9-8590-5E918065D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3" t="4214" r="3198" b="5404"/>
          <a:stretch/>
        </p:blipFill>
        <p:spPr>
          <a:xfrm>
            <a:off x="1182255" y="2032001"/>
            <a:ext cx="9633527" cy="386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80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ED479A-5DD2-4973-AAFC-790E0B00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03" y="2010628"/>
            <a:ext cx="10048848" cy="42146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083554-0779-4668-BD72-8DA82B383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624" y="267127"/>
            <a:ext cx="468213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29A7A6-9171-4E6F-852F-A338D95D6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374639"/>
            <a:ext cx="8675360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205D8-090F-464D-883B-E02A9D30A469}"/>
              </a:ext>
            </a:extLst>
          </p:cNvPr>
          <p:cNvSpPr txBox="1"/>
          <p:nvPr/>
        </p:nvSpPr>
        <p:spPr>
          <a:xfrm>
            <a:off x="4715164" y="674254"/>
            <a:ext cx="1620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ECCA0-F58E-4B16-A988-0726F2F7E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276" y="2200208"/>
            <a:ext cx="3444539" cy="1859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ECF260-FE04-468D-8D57-96F4F04C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472" y="2200208"/>
            <a:ext cx="2505673" cy="1774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9B9C9-37D1-4CFD-8370-318D9A7E7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947" y="2357620"/>
            <a:ext cx="3389670" cy="1237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3E61B-85F4-42A3-8362-30D75994B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110" y="4311084"/>
            <a:ext cx="3212870" cy="1896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2C13A-7747-4C8B-AFB0-93770B0D5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232" y="4601664"/>
            <a:ext cx="2962913" cy="1774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F14AA-EA6E-4FC6-8EF7-398358382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8009" y="4457400"/>
            <a:ext cx="358475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4D4B69-A4E2-49E6-96C2-486678E3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674" y="613687"/>
            <a:ext cx="5084505" cy="1585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502A21-52E2-4562-9694-023822CE4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35" y="3400284"/>
            <a:ext cx="1027874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</Words>
  <Application>Microsoft Office PowerPoint</Application>
  <PresentationFormat>Widescreen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2020-04-21T07:43:26Z</dcterms:created>
  <dcterms:modified xsi:type="dcterms:W3CDTF">2020-04-21T08:56:55Z</dcterms:modified>
</cp:coreProperties>
</file>