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6" autoAdjust="0"/>
  </p:normalViewPr>
  <p:slideViewPr>
    <p:cSldViewPr snapToGrid="0">
      <p:cViewPr varScale="1">
        <p:scale>
          <a:sx n="69" d="100"/>
          <a:sy n="69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27BE-112E-4164-87D7-D9090A33A83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2B5F-A096-495B-8583-E77BB5FC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70C0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182880" y="319124"/>
            <a:ext cx="8671560" cy="626364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918" y="1010918"/>
            <a:ext cx="67510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2918" y="277395"/>
            <a:ext cx="7018167" cy="1081934"/>
            <a:chOff x="1321705" y="234624"/>
            <a:chExt cx="7018167" cy="1081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05" y="266693"/>
              <a:ext cx="1008189" cy="10081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588" y="254729"/>
              <a:ext cx="1004284" cy="100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93" y="234624"/>
              <a:ext cx="1030190" cy="1081934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84" y="340852"/>
            <a:ext cx="1010907" cy="1018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1" y="3463637"/>
            <a:ext cx="7218400" cy="30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195" y="0"/>
            <a:ext cx="8178278" cy="523220"/>
          </a:xfrm>
          <a:prstGeom prst="rect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0" y="152400"/>
            <a:ext cx="8595976" cy="4835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50" y="5177307"/>
            <a:ext cx="741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5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96982" y="0"/>
            <a:ext cx="9047018" cy="6858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9703" y="326313"/>
            <a:ext cx="78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7" y="1237397"/>
            <a:ext cx="7803067" cy="51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618" y="5331854"/>
            <a:ext cx="8283977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6" y="425769"/>
            <a:ext cx="8469924" cy="46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307" y="309097"/>
            <a:ext cx="804929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8" y="1572297"/>
            <a:ext cx="8294967" cy="5065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45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399" y="206065"/>
            <a:ext cx="853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9" y="1406392"/>
            <a:ext cx="8267145" cy="5180388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748" y="463639"/>
            <a:ext cx="792050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7" y="1830797"/>
            <a:ext cx="8353287" cy="47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845" y="351186"/>
            <a:ext cx="7849767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238" y="2608233"/>
            <a:ext cx="815800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দূর্গমস্থানে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535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510" y="530817"/>
            <a:ext cx="8493071" cy="579636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7732" y="918507"/>
            <a:ext cx="2540629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773" y="2218763"/>
            <a:ext cx="635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773" y="3826798"/>
            <a:ext cx="635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82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4865"/>
          <a:stretch/>
        </p:blipFill>
        <p:spPr>
          <a:xfrm>
            <a:off x="549319" y="2499422"/>
            <a:ext cx="4202993" cy="292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7" y="283336"/>
            <a:ext cx="828111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শেয়ারইট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দ্রুততার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88" y="2576377"/>
            <a:ext cx="3801063" cy="28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49104" y="0"/>
            <a:ext cx="8957736" cy="67669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45" y="344512"/>
            <a:ext cx="1882993" cy="2378629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2260" y="259082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9104" y="2460664"/>
            <a:ext cx="4947205" cy="3231654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ছোটবাইসদিয়া বিজনেস ম্যানেজমেন্ট ইন্সটিটিউট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mail-www.engmrkha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n8</a:t>
            </a:r>
            <a:r>
              <a:rPr lang="bn-B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@gmail.com</a:t>
            </a:r>
            <a:endParaRPr lang="bn-BD" sz="2000" dirty="0">
              <a:solidFill>
                <a:srgbClr val="FF000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469" y="3067653"/>
            <a:ext cx="4010531" cy="2369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 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৫: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5" y="329072"/>
            <a:ext cx="1981200" cy="21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95947" y="189855"/>
            <a:ext cx="8152109" cy="62613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4679" y="491505"/>
            <a:ext cx="30882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0828" y="2043241"/>
            <a:ext cx="6884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40964" y="418454"/>
            <a:ext cx="8462074" cy="609083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6445" y="418456"/>
            <a:ext cx="323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366" y="2504141"/>
            <a:ext cx="6447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দূর্যোগপ্রবণ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0" y="0"/>
            <a:ext cx="9144000" cy="6858000"/>
          </a:xfrm>
          <a:prstGeom prst="cub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3381"/>
          <a:stretch/>
        </p:blipFill>
        <p:spPr>
          <a:xfrm>
            <a:off x="712049" y="2210286"/>
            <a:ext cx="6541158" cy="375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12" y="0"/>
            <a:ext cx="1991572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47" y="435482"/>
            <a:ext cx="494369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93" y="0"/>
            <a:ext cx="2441307" cy="2372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874"/>
            <a:ext cx="1662546" cy="238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456604" y="2084524"/>
            <a:ext cx="6469023" cy="1042416"/>
          </a:xfrm>
          <a:prstGeom prst="beve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8822" y="2051734"/>
            <a:ext cx="654827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396431" y="0"/>
            <a:ext cx="8589371" cy="1995055"/>
          </a:xfrm>
          <a:prstGeom prst="cube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9811" y="531400"/>
            <a:ext cx="7906295" cy="17235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60" y="3126940"/>
            <a:ext cx="6591733" cy="37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480060" y="335280"/>
            <a:ext cx="8183880" cy="6187440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966" y="1581926"/>
            <a:ext cx="7038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406" y="515157"/>
            <a:ext cx="575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00" y="2531240"/>
            <a:ext cx="6350375" cy="385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5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1000" t="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634" y="1990037"/>
            <a:ext cx="8160328" cy="148745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প্রয়োজনীয়তা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669" y="0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094" y="868279"/>
            <a:ext cx="36956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2" y="1648498"/>
            <a:ext cx="8461137" cy="494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193" y="323696"/>
            <a:ext cx="817161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সেশনে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7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" y="262184"/>
            <a:ext cx="896369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7" y="1374937"/>
            <a:ext cx="3902728" cy="5201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8" y="1522632"/>
            <a:ext cx="3775093" cy="50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5" y="1362323"/>
            <a:ext cx="7197859" cy="485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57" y="285103"/>
            <a:ext cx="860028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2798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0.9819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401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RCG</cp:lastModifiedBy>
  <cp:revision>24</cp:revision>
  <dcterms:created xsi:type="dcterms:W3CDTF">2019-09-27T05:47:28Z</dcterms:created>
  <dcterms:modified xsi:type="dcterms:W3CDTF">2020-04-15T12:06:04Z</dcterms:modified>
</cp:coreProperties>
</file>