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2" r:id="rId4"/>
    <p:sldId id="261" r:id="rId5"/>
    <p:sldId id="260" r:id="rId6"/>
    <p:sldId id="263" r:id="rId7"/>
    <p:sldId id="273" r:id="rId8"/>
    <p:sldId id="264" r:id="rId9"/>
    <p:sldId id="266" r:id="rId10"/>
    <p:sldId id="272" r:id="rId11"/>
    <p:sldId id="271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6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D5749-1D5E-4C5D-B3E2-92B7CBDB67AB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29FB3-9EAE-46D7-BDD4-F7904E142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9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18326-DFFC-4BE7-BCFC-275BBD7D8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AD1B0-2C2A-4000-BEAA-A32D6E922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0F754-C03A-428A-9000-3500178D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964D-8E0C-4ACF-ABCA-C5E4EDE001F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2BF31-3D33-4ADF-AD71-C45D6152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02F62-1995-471A-9A09-0905EA3F0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6263-D96E-478B-BDE9-DA35DFAAD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5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886B-F102-4A2C-809B-A810A3C91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73454B-D963-483E-9F21-100E2E9F8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31535-43B2-49C3-A533-ABD912D55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964D-8E0C-4ACF-ABCA-C5E4EDE001F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6BBEE-1C8B-4135-8C0B-17A5A6A6D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E49A2-721F-4DA2-A4CA-FC8B49428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6263-D96E-478B-BDE9-DA35DFAAD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5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914216-2EDB-4EA4-9FBE-DCE2FB1BB4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7010F0-824A-42D9-B04D-BDE46D56F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FBF32-E666-4539-9B39-9C89B148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964D-8E0C-4ACF-ABCA-C5E4EDE001F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C9C71-B11B-4C5D-872A-B125EAFD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15D66-5275-48DC-B210-7EF6F36E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6263-D96E-478B-BDE9-DA35DFAAD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7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2267A-E9AB-40FC-807C-F9E9D754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B40AE-59CC-4335-BEFA-B0A41692A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199DE-E699-4B94-9ACE-CB325BD7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964D-8E0C-4ACF-ABCA-C5E4EDE001F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2BC8B-6975-475C-A002-DBD3B826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08EF5-E31D-4100-8821-80D1CAF1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6263-D96E-478B-BDE9-DA35DFAAD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2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9F01-B824-4F66-8270-D3BB1E391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5FC96-38B1-44C5-B5CE-1294765FF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7D22F-AC13-41A3-9A62-88E77691A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964D-8E0C-4ACF-ABCA-C5E4EDE001F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0C6AB-2A9D-48C7-B80E-D75F1ECF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E5968-B70C-4D83-87CC-29F64FF4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6263-D96E-478B-BDE9-DA35DFAAD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2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2DF0-691B-45A3-9E9D-4F6FAC18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8F50F-6BAF-42D0-B0E9-E11831360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C8693-385C-4E95-BF83-4B4410ACD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05F2B-F036-4D44-81C1-962CF832A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964D-8E0C-4ACF-ABCA-C5E4EDE001F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58D62-3327-4887-81C2-811D29CD2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220FB-70C1-4D6F-87B0-1D47F03F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6263-D96E-478B-BDE9-DA35DFAAD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2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D94B-5DC6-4515-8394-B07738BEF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0FB15-CA4B-4413-830F-4BEE839BD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78882-1B91-47AF-B190-F26DDD4D5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D5B03-64E8-4334-AE25-A17DEE5C7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BE6EB1-A2B8-465E-AABD-52F7FD4C6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D76A0-28F9-44A8-9AF3-DD6B83CF2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964D-8E0C-4ACF-ABCA-C5E4EDE001F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C4F255-6327-49EC-83D3-173CD8EA2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420D67-6D82-47F2-A359-F826F5F2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6263-D96E-478B-BDE9-DA35DFAAD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24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687D-724D-492A-87F7-F311F1937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DFBF66-17A3-4CAA-835D-F0831C65B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964D-8E0C-4ACF-ABCA-C5E4EDE001F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EEF1A-C30B-4901-967D-55D04DCF4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B5B1F-F3F0-4D15-8935-72C8A950E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6263-D96E-478B-BDE9-DA35DFAAD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6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2C0C223C-4328-45C1-80A7-259095000B59}"/>
              </a:ext>
            </a:extLst>
          </p:cNvPr>
          <p:cNvSpPr/>
          <p:nvPr userDrawn="1"/>
        </p:nvSpPr>
        <p:spPr>
          <a:xfrm>
            <a:off x="0" y="0"/>
            <a:ext cx="12192000" cy="7058025"/>
          </a:xfrm>
          <a:prstGeom prst="frame">
            <a:avLst>
              <a:gd name="adj1" fmla="val 9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6B6C275E-A717-4050-99FB-A29BDFE3F39A}"/>
              </a:ext>
            </a:extLst>
          </p:cNvPr>
          <p:cNvSpPr/>
          <p:nvPr userDrawn="1"/>
        </p:nvSpPr>
        <p:spPr>
          <a:xfrm>
            <a:off x="126166" y="114300"/>
            <a:ext cx="1757362" cy="2557463"/>
          </a:xfrm>
          <a:prstGeom prst="halfFrame">
            <a:avLst>
              <a:gd name="adj1" fmla="val 4878"/>
              <a:gd name="adj2" fmla="val 487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A865465C-A186-4571-B619-95DB35112B62}"/>
              </a:ext>
            </a:extLst>
          </p:cNvPr>
          <p:cNvSpPr/>
          <p:nvPr userDrawn="1"/>
        </p:nvSpPr>
        <p:spPr>
          <a:xfrm rot="10800000">
            <a:off x="10309601" y="4300537"/>
            <a:ext cx="1757362" cy="2557463"/>
          </a:xfrm>
          <a:prstGeom prst="halfFrame">
            <a:avLst>
              <a:gd name="adj1" fmla="val 4878"/>
              <a:gd name="adj2" fmla="val 487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1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BD7DE-2F8D-4C5E-9BC8-9DEE0611A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8995C-52AA-490A-8463-2D816A125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866245-647E-4218-9EA3-2D2DB5D8E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92D53-0E8F-4490-B8BE-0C86409F3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964D-8E0C-4ACF-ABCA-C5E4EDE001F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11C45-50B4-425F-B83D-D8268751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5EF1A-82C7-461A-9522-BFB271EE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6263-D96E-478B-BDE9-DA35DFAAD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448F-0AB6-4651-9978-B3392534E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D9A83D-B596-4600-8B35-78A4633CA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8355C-9691-4774-8ABA-5328CCE14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56E16-B542-45E5-935C-9EC0043F5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0964D-8E0C-4ACF-ABCA-C5E4EDE001F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B1755-64BE-495D-8015-8750266D7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AF0DD-8CA9-445F-BE0E-56A864BA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86263-D96E-478B-BDE9-DA35DFAAD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5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5B7CA1-1403-4B8F-B433-7D092B66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FB9E5-5C68-4EF2-8D6D-49E49986D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2C2D6-5CA5-49E3-9147-1AF277379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964D-8E0C-4ACF-ABCA-C5E4EDE001F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45CED-4D12-4C85-ADA8-8AC60A41B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E28F0-7A3F-483F-BD2C-C360331C0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86263-D96E-478B-BDE9-DA35DFAAD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6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te Cartoon Wallpapers for Girls (46+ images)">
            <a:extLst>
              <a:ext uri="{FF2B5EF4-FFF2-40B4-BE49-F238E27FC236}">
                <a16:creationId xmlns:a16="http://schemas.microsoft.com/office/drawing/2014/main" id="{EB77C7C1-4F05-432D-91FA-6B6C8C52E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3" y="263470"/>
            <a:ext cx="11592734" cy="659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F03533-C9A4-4B1B-87AD-50508FB2BCD2}"/>
              </a:ext>
            </a:extLst>
          </p:cNvPr>
          <p:cNvSpPr txBox="1"/>
          <p:nvPr/>
        </p:nvSpPr>
        <p:spPr>
          <a:xfrm>
            <a:off x="604989" y="1573490"/>
            <a:ext cx="10668000" cy="1091863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9693"/>
                <a:gd name="adj2" fmla="val 87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Nikosh" pitchFamily="2" charset="0"/>
              </a:rPr>
              <a:t>Welcome to my class </a:t>
            </a:r>
          </a:p>
        </p:txBody>
      </p:sp>
    </p:spTree>
    <p:extLst>
      <p:ext uri="{BB962C8B-B14F-4D97-AF65-F5344CB8AC3E}">
        <p14:creationId xmlns:p14="http://schemas.microsoft.com/office/powerpoint/2010/main" val="135765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53BD89-DBC0-46EB-9DEC-6C1B2307D5C3}"/>
              </a:ext>
            </a:extLst>
          </p:cNvPr>
          <p:cNvSpPr txBox="1"/>
          <p:nvPr/>
        </p:nvSpPr>
        <p:spPr>
          <a:xfrm>
            <a:off x="1772618" y="3402073"/>
            <a:ext cx="8766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Lets listen summary of the text 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B58DB-3075-4067-9579-36F3DDCCB5B0}"/>
              </a:ext>
            </a:extLst>
          </p:cNvPr>
          <p:cNvSpPr txBox="1"/>
          <p:nvPr/>
        </p:nvSpPr>
        <p:spPr>
          <a:xfrm>
            <a:off x="4196275" y="151010"/>
            <a:ext cx="4683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One day One word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1F3E9-D593-4CC4-9D83-FF6A15309DD2}"/>
              </a:ext>
            </a:extLst>
          </p:cNvPr>
          <p:cNvSpPr txBox="1"/>
          <p:nvPr/>
        </p:nvSpPr>
        <p:spPr>
          <a:xfrm>
            <a:off x="1410953" y="1336533"/>
            <a:ext cx="2959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Corner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5B14D1-8B5B-4E80-BAE0-992DE14CC6E1}"/>
              </a:ext>
            </a:extLst>
          </p:cNvPr>
          <p:cNvSpPr txBox="1"/>
          <p:nvPr/>
        </p:nvSpPr>
        <p:spPr>
          <a:xfrm>
            <a:off x="6538233" y="1459357"/>
            <a:ext cx="3272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14E720-AD8F-4B9D-811F-5ECC71B8ECF9}"/>
              </a:ext>
            </a:extLst>
          </p:cNvPr>
          <p:cNvSpPr txBox="1"/>
          <p:nvPr/>
        </p:nvSpPr>
        <p:spPr>
          <a:xfrm>
            <a:off x="1772618" y="2382766"/>
            <a:ext cx="8646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The hospital is on the corner.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5015450-6EAD-4323-A151-C480A2CD37BE}"/>
              </a:ext>
            </a:extLst>
          </p:cNvPr>
          <p:cNvSpPr/>
          <p:nvPr/>
        </p:nvSpPr>
        <p:spPr>
          <a:xfrm>
            <a:off x="4031383" y="1459357"/>
            <a:ext cx="639534" cy="528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9CD3E59-0E5B-42E0-B14F-56F4F2DC6481}"/>
              </a:ext>
            </a:extLst>
          </p:cNvPr>
          <p:cNvSpPr/>
          <p:nvPr/>
        </p:nvSpPr>
        <p:spPr>
          <a:xfrm>
            <a:off x="1250615" y="2522056"/>
            <a:ext cx="639534" cy="528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A69A75-18BF-43BC-BA43-61F5F26972BA}"/>
              </a:ext>
            </a:extLst>
          </p:cNvPr>
          <p:cNvSpPr txBox="1"/>
          <p:nvPr/>
        </p:nvSpPr>
        <p:spPr>
          <a:xfrm>
            <a:off x="4398177" y="1369562"/>
            <a:ext cx="2959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Curve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4254A1-4F7F-4D85-BDAF-617AA0FB65F3}"/>
              </a:ext>
            </a:extLst>
          </p:cNvPr>
          <p:cNvSpPr/>
          <p:nvPr/>
        </p:nvSpPr>
        <p:spPr>
          <a:xfrm>
            <a:off x="1250615" y="4998247"/>
            <a:ext cx="9058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Black" panose="020B0A04020102020204" pitchFamily="34" charset="0"/>
                <a:cs typeface="Nikosh" pitchFamily="2" charset="0"/>
              </a:rPr>
              <a:t>We have learnt about how to give directions. 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9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3" grpId="2"/>
      <p:bldP spid="4" grpId="0"/>
      <p:bldP spid="4" grpId="1"/>
      <p:bldP spid="6" grpId="0"/>
      <p:bldP spid="6" grpId="1"/>
      <p:bldP spid="7" grpId="0"/>
      <p:bldP spid="7" grpId="1"/>
      <p:bldP spid="5" grpId="0" animBg="1"/>
      <p:bldP spid="5" grpId="1" animBg="1"/>
      <p:bldP spid="8" grpId="0" animBg="1"/>
      <p:bldP spid="8" grpId="1" animBg="1"/>
      <p:bldP spid="9" grpId="0"/>
      <p:bldP spid="9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EC95FC-5934-4ED0-A20A-D4E92FE79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2" y="2086613"/>
            <a:ext cx="4726737" cy="47713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A73665-D27D-4276-A9C1-1E35B19D652C}"/>
              </a:ext>
            </a:extLst>
          </p:cNvPr>
          <p:cNvSpPr txBox="1"/>
          <p:nvPr/>
        </p:nvSpPr>
        <p:spPr>
          <a:xfrm>
            <a:off x="7516679" y="272382"/>
            <a:ext cx="4277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Home Work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2BABD9-2913-413F-B42D-3D68D918C54F}"/>
              </a:ext>
            </a:extLst>
          </p:cNvPr>
          <p:cNvSpPr txBox="1"/>
          <p:nvPr/>
        </p:nvSpPr>
        <p:spPr>
          <a:xfrm>
            <a:off x="2138766" y="1424893"/>
            <a:ext cx="9110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Write a </a:t>
            </a:r>
            <a:r>
              <a:rPr lang="en-US" sz="4000" b="1">
                <a:latin typeface="Arial Narrow" pitchFamily="34" charset="0"/>
                <a:cs typeface="Nikosh" pitchFamily="2" charset="0"/>
              </a:rPr>
              <a:t>dialogue  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about your school directions by following the model . </a:t>
            </a:r>
          </a:p>
        </p:txBody>
      </p:sp>
    </p:spTree>
    <p:extLst>
      <p:ext uri="{BB962C8B-B14F-4D97-AF65-F5344CB8AC3E}">
        <p14:creationId xmlns:p14="http://schemas.microsoft.com/office/powerpoint/2010/main" val="202944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od bye picture png">
            <a:extLst>
              <a:ext uri="{FF2B5EF4-FFF2-40B4-BE49-F238E27FC236}">
                <a16:creationId xmlns:a16="http://schemas.microsoft.com/office/drawing/2014/main" id="{04DFF93D-A6F9-4AB5-BAC8-30E863311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1" r="-1" b="16173"/>
          <a:stretch/>
        </p:blipFill>
        <p:spPr bwMode="auto">
          <a:xfrm>
            <a:off x="336884" y="450325"/>
            <a:ext cx="11470105" cy="640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066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19DE41-7AC2-4EEA-99EF-1992C7C72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36" y="888934"/>
            <a:ext cx="3773557" cy="50801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BCAF01-5D09-42CC-9B3A-955583A3DAAA}"/>
              </a:ext>
            </a:extLst>
          </p:cNvPr>
          <p:cNvSpPr txBox="1"/>
          <p:nvPr/>
        </p:nvSpPr>
        <p:spPr>
          <a:xfrm>
            <a:off x="244097" y="2762157"/>
            <a:ext cx="35839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Raihana Haque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 teacher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Banshgari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GPS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Bhairab,Kishoreganj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59F1F1-BF2A-453A-B0AB-06BF5F4F63FF}"/>
              </a:ext>
            </a:extLst>
          </p:cNvPr>
          <p:cNvSpPr txBox="1"/>
          <p:nvPr/>
        </p:nvSpPr>
        <p:spPr>
          <a:xfrm>
            <a:off x="7893357" y="2246839"/>
            <a:ext cx="40545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: English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11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Lesson:2-3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lesson: B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Page:42,43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C7D84A-F6FD-48BC-A97D-F8FD0DD3E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818" y="609277"/>
            <a:ext cx="835356" cy="847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0C2F4B-8339-4FA2-BADD-69832B9AF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761" y="-104614"/>
            <a:ext cx="20574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86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D822D3-5667-424E-B628-BDE03E10879D}"/>
              </a:ext>
            </a:extLst>
          </p:cNvPr>
          <p:cNvSpPr txBox="1"/>
          <p:nvPr/>
        </p:nvSpPr>
        <p:spPr>
          <a:xfrm>
            <a:off x="759418" y="194891"/>
            <a:ext cx="4277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Learning outcomes: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B251A9-23DE-488B-BE86-0A1F4CC23E24}"/>
              </a:ext>
            </a:extLst>
          </p:cNvPr>
          <p:cNvSpPr txBox="1"/>
          <p:nvPr/>
        </p:nvSpPr>
        <p:spPr>
          <a:xfrm>
            <a:off x="4138048" y="1078584"/>
            <a:ext cx="5889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Students will be able to….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968C1-E64E-4DD7-ADB9-027A455CDC8A}"/>
              </a:ext>
            </a:extLst>
          </p:cNvPr>
          <p:cNvSpPr txBox="1"/>
          <p:nvPr/>
        </p:nvSpPr>
        <p:spPr>
          <a:xfrm>
            <a:off x="464949" y="2670163"/>
            <a:ext cx="10538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Arial Narrow" pitchFamily="34" charset="0"/>
                <a:cs typeface="Nikosh" pitchFamily="2" charset="0"/>
              </a:rPr>
              <a:t>3.4.1 understand statements made by the teacher &amp; students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8E292-8747-4223-B9FE-E4FE537D5E7D}"/>
              </a:ext>
            </a:extLst>
          </p:cNvPr>
          <p:cNvSpPr txBox="1"/>
          <p:nvPr/>
        </p:nvSpPr>
        <p:spPr>
          <a:xfrm>
            <a:off x="-612184" y="4025375"/>
            <a:ext cx="9500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Arial Narrow" pitchFamily="34" charset="0"/>
                <a:cs typeface="Nikosh" pitchFamily="2" charset="0"/>
              </a:rPr>
              <a:t>7.2.1 make requests and respond.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EE96E-3E3E-4361-9631-3640A3CBF1D4}"/>
              </a:ext>
            </a:extLst>
          </p:cNvPr>
          <p:cNvSpPr txBox="1"/>
          <p:nvPr/>
        </p:nvSpPr>
        <p:spPr>
          <a:xfrm>
            <a:off x="209226" y="5211305"/>
            <a:ext cx="10019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Arial Narrow" pitchFamily="34" charset="0"/>
                <a:cs typeface="Nikosh" pitchFamily="2" charset="0"/>
              </a:rPr>
              <a:t>6.1.1  read instructions and early them out </a:t>
            </a:r>
            <a:r>
              <a:rPr lang="en-US" sz="4000" b="1" dirty="0">
                <a:latin typeface="Arial Narrow" pitchFamily="34" charset="0"/>
                <a:cs typeface="Nikosh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999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33AE547-8EF9-4A3B-B97C-B9E5F848B38C}"/>
              </a:ext>
            </a:extLst>
          </p:cNvPr>
          <p:cNvSpPr txBox="1"/>
          <p:nvPr/>
        </p:nvSpPr>
        <p:spPr>
          <a:xfrm>
            <a:off x="0" y="0"/>
            <a:ext cx="424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Let’s have look!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038611-5DA6-4859-9CD3-86E0CEDDCB04}"/>
              </a:ext>
            </a:extLst>
          </p:cNvPr>
          <p:cNvSpPr txBox="1"/>
          <p:nvPr/>
        </p:nvSpPr>
        <p:spPr>
          <a:xfrm>
            <a:off x="0" y="401122"/>
            <a:ext cx="769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What have you seen in the picture?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A6788A-125B-4DC3-9275-4E7EC45AE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72" y="1109008"/>
            <a:ext cx="11763213" cy="574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EC251C-D2C3-4423-88E6-E7DE4A5F93EE}"/>
              </a:ext>
            </a:extLst>
          </p:cNvPr>
          <p:cNvSpPr txBox="1"/>
          <p:nvPr/>
        </p:nvSpPr>
        <p:spPr>
          <a:xfrm>
            <a:off x="838575" y="937346"/>
            <a:ext cx="8258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Today we will talk about  the picture and read the dialogues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59787-2BC5-4022-8D54-7B850FCB5614}"/>
              </a:ext>
            </a:extLst>
          </p:cNvPr>
          <p:cNvSpPr txBox="1"/>
          <p:nvPr/>
        </p:nvSpPr>
        <p:spPr>
          <a:xfrm>
            <a:off x="1223449" y="3058031"/>
            <a:ext cx="8258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Where’s the library?</a:t>
            </a:r>
          </a:p>
        </p:txBody>
      </p:sp>
    </p:spTree>
    <p:extLst>
      <p:ext uri="{BB962C8B-B14F-4D97-AF65-F5344CB8AC3E}">
        <p14:creationId xmlns:p14="http://schemas.microsoft.com/office/powerpoint/2010/main" val="426316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A3B100-61CE-4E9D-B507-4BD49B6D7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27" y="539664"/>
            <a:ext cx="11112285" cy="59684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BF727F-E684-4F39-B6A9-1BCE3AB48FD2}"/>
              </a:ext>
            </a:extLst>
          </p:cNvPr>
          <p:cNvSpPr txBox="1"/>
          <p:nvPr/>
        </p:nvSpPr>
        <p:spPr>
          <a:xfrm>
            <a:off x="2183565" y="539664"/>
            <a:ext cx="5395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Look and listen carefully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C7FAAC-279E-4FF1-B262-8B18FC82002C}"/>
              </a:ext>
            </a:extLst>
          </p:cNvPr>
          <p:cNvSpPr txBox="1"/>
          <p:nvPr/>
        </p:nvSpPr>
        <p:spPr>
          <a:xfrm>
            <a:off x="7821478" y="185721"/>
            <a:ext cx="4244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Open at page -43 </a:t>
            </a:r>
          </a:p>
        </p:txBody>
      </p:sp>
    </p:spTree>
    <p:extLst>
      <p:ext uri="{BB962C8B-B14F-4D97-AF65-F5344CB8AC3E}">
        <p14:creationId xmlns:p14="http://schemas.microsoft.com/office/powerpoint/2010/main" val="404614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E9F2CC-159F-4706-9E53-08F2729264F5}"/>
              </a:ext>
            </a:extLst>
          </p:cNvPr>
          <p:cNvSpPr txBox="1"/>
          <p:nvPr/>
        </p:nvSpPr>
        <p:spPr>
          <a:xfrm>
            <a:off x="865322" y="111072"/>
            <a:ext cx="10461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  <a:cs typeface="Nikosh" pitchFamily="2" charset="0"/>
              </a:rPr>
              <a:t>I am playing an audio and you listen and  read attentively . </a:t>
            </a:r>
          </a:p>
        </p:txBody>
      </p:sp>
      <p:pic>
        <p:nvPicPr>
          <p:cNvPr id="7" name="Video_2020-04-18_130126">
            <a:hlinkClick r:id="" action="ppaction://media"/>
            <a:extLst>
              <a:ext uri="{FF2B5EF4-FFF2-40B4-BE49-F238E27FC236}">
                <a16:creationId xmlns:a16="http://schemas.microsoft.com/office/drawing/2014/main" id="{D52B2A31-FE30-4665-9FBB-10C9F63C00B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6681" y="1862540"/>
            <a:ext cx="11887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0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79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A1DF91-06DE-4B2F-9E3A-010C741DAC96}"/>
              </a:ext>
            </a:extLst>
          </p:cNvPr>
          <p:cNvSpPr txBox="1"/>
          <p:nvPr/>
        </p:nvSpPr>
        <p:spPr>
          <a:xfrm>
            <a:off x="8849531" y="-152572"/>
            <a:ext cx="3471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New words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7153C-9B74-4623-8644-A73B21A1D66B}"/>
              </a:ext>
            </a:extLst>
          </p:cNvPr>
          <p:cNvSpPr txBox="1"/>
          <p:nvPr/>
        </p:nvSpPr>
        <p:spPr>
          <a:xfrm>
            <a:off x="647047" y="344322"/>
            <a:ext cx="207677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Continue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57C75-2467-4039-8E7A-DA7DB1C827F5}"/>
              </a:ext>
            </a:extLst>
          </p:cNvPr>
          <p:cNvSpPr txBox="1"/>
          <p:nvPr/>
        </p:nvSpPr>
        <p:spPr>
          <a:xfrm>
            <a:off x="306732" y="2509203"/>
            <a:ext cx="275740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Straight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CE6A5D-8021-4B25-9871-C12C70D7962F}"/>
              </a:ext>
            </a:extLst>
          </p:cNvPr>
          <p:cNvSpPr txBox="1"/>
          <p:nvPr/>
        </p:nvSpPr>
        <p:spPr>
          <a:xfrm>
            <a:off x="3342470" y="365438"/>
            <a:ext cx="275353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Keep 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F8C14D-1B64-4EDC-B88F-183BC292B146}"/>
              </a:ext>
            </a:extLst>
          </p:cNvPr>
          <p:cNvSpPr txBox="1"/>
          <p:nvPr/>
        </p:nvSpPr>
        <p:spPr>
          <a:xfrm>
            <a:off x="4063597" y="2549786"/>
            <a:ext cx="275740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  Directly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330CCC-EFBA-4BF9-9E85-9D8F3C6A9403}"/>
              </a:ext>
            </a:extLst>
          </p:cNvPr>
          <p:cNvSpPr txBox="1"/>
          <p:nvPr/>
        </p:nvSpPr>
        <p:spPr>
          <a:xfrm>
            <a:off x="306732" y="4556604"/>
            <a:ext cx="258821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Directions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A9DC6-4FE7-468F-99C8-C85541FFC698}"/>
              </a:ext>
            </a:extLst>
          </p:cNvPr>
          <p:cNvSpPr txBox="1"/>
          <p:nvPr/>
        </p:nvSpPr>
        <p:spPr>
          <a:xfrm>
            <a:off x="3064139" y="4575664"/>
            <a:ext cx="8699075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Instructions for someone how to get the place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A49374-7C77-41CF-8B90-A136C0ED9AA8}"/>
              </a:ext>
            </a:extLst>
          </p:cNvPr>
          <p:cNvSpPr txBox="1"/>
          <p:nvPr/>
        </p:nvSpPr>
        <p:spPr>
          <a:xfrm>
            <a:off x="3148732" y="1326807"/>
            <a:ext cx="7297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Continue your study never give up.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A330CC-534E-4652-8D82-FE8AEEEE3069}"/>
              </a:ext>
            </a:extLst>
          </p:cNvPr>
          <p:cNvSpPr txBox="1"/>
          <p:nvPr/>
        </p:nvSpPr>
        <p:spPr>
          <a:xfrm>
            <a:off x="3700038" y="3305092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Go straight along with this road.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419A22-0344-4E40-A59F-42C271D0AAAC}"/>
              </a:ext>
            </a:extLst>
          </p:cNvPr>
          <p:cNvSpPr txBox="1"/>
          <p:nvPr/>
        </p:nvSpPr>
        <p:spPr>
          <a:xfrm>
            <a:off x="3756865" y="5990813"/>
            <a:ext cx="8128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Give directions how to get the school. </a:t>
            </a:r>
          </a:p>
        </p:txBody>
      </p:sp>
    </p:spTree>
    <p:extLst>
      <p:ext uri="{BB962C8B-B14F-4D97-AF65-F5344CB8AC3E}">
        <p14:creationId xmlns:p14="http://schemas.microsoft.com/office/powerpoint/2010/main" val="427711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5" grpId="1" animBg="1"/>
      <p:bldP spid="6" grpId="0" animBg="1"/>
      <p:bldP spid="6" grpId="1" animBg="1"/>
      <p:bldP spid="11" grpId="0" animBg="1"/>
      <p:bldP spid="11" grpId="1" animBg="1"/>
      <p:bldP spid="8" grpId="0" animBg="1"/>
      <p:bldP spid="8" grpId="1" animBg="1"/>
      <p:bldP spid="13" grpId="0" animBg="1"/>
      <p:bldP spid="13" grpId="1" animBg="1"/>
      <p:bldP spid="15" grpId="0" animBg="1"/>
      <p:bldP spid="15" grpId="1" animBg="1"/>
      <p:bldP spid="12" grpId="0"/>
      <p:bldP spid="12" grpId="1"/>
      <p:bldP spid="16" grpId="0"/>
      <p:bldP spid="16" grpId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DB4702-ED84-4809-983B-A7BA3078AEEA}"/>
              </a:ext>
            </a:extLst>
          </p:cNvPr>
          <p:cNvSpPr txBox="1"/>
          <p:nvPr/>
        </p:nvSpPr>
        <p:spPr>
          <a:xfrm>
            <a:off x="5021450" y="502274"/>
            <a:ext cx="6013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Look , listen and Say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626C6-568F-40A4-B7F8-5EEB8C6AB27B}"/>
              </a:ext>
            </a:extLst>
          </p:cNvPr>
          <p:cNvSpPr txBox="1"/>
          <p:nvPr/>
        </p:nvSpPr>
        <p:spPr>
          <a:xfrm>
            <a:off x="182160" y="1595332"/>
            <a:ext cx="7012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1. Who are in the first dialogue?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7C884-C3FD-4544-AD20-9A6C8AB5F80D}"/>
              </a:ext>
            </a:extLst>
          </p:cNvPr>
          <p:cNvSpPr txBox="1"/>
          <p:nvPr/>
        </p:nvSpPr>
        <p:spPr>
          <a:xfrm>
            <a:off x="247971" y="2220016"/>
            <a:ext cx="9047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2.Acording to the text where is the library?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6F382-D4F3-4905-997B-B7A843A2A540}"/>
              </a:ext>
            </a:extLst>
          </p:cNvPr>
          <p:cNvSpPr txBox="1"/>
          <p:nvPr/>
        </p:nvSpPr>
        <p:spPr>
          <a:xfrm>
            <a:off x="158802" y="3666672"/>
            <a:ext cx="703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4.Who are the second dialogue?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22552C-34ED-45DE-B3AD-EE57799556CD}"/>
              </a:ext>
            </a:extLst>
          </p:cNvPr>
          <p:cNvSpPr txBox="1"/>
          <p:nvPr/>
        </p:nvSpPr>
        <p:spPr>
          <a:xfrm>
            <a:off x="182160" y="2927902"/>
            <a:ext cx="6721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3.Who is asking about library?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F1394D-CC25-4360-AA97-363606ADB125}"/>
              </a:ext>
            </a:extLst>
          </p:cNvPr>
          <p:cNvSpPr txBox="1"/>
          <p:nvPr/>
        </p:nvSpPr>
        <p:spPr>
          <a:xfrm>
            <a:off x="186985" y="4405442"/>
            <a:ext cx="6121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5.How to get supermarket?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F80392-ECD3-4EE9-BC12-E008C3584C88}"/>
              </a:ext>
            </a:extLst>
          </p:cNvPr>
          <p:cNvSpPr txBox="1"/>
          <p:nvPr/>
        </p:nvSpPr>
        <p:spPr>
          <a:xfrm>
            <a:off x="133974" y="5287403"/>
            <a:ext cx="6387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6.Who are the last dialogue?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3451FD-533C-4E58-AAF3-3E8BA0A2D228}"/>
              </a:ext>
            </a:extLst>
          </p:cNvPr>
          <p:cNvSpPr txBox="1"/>
          <p:nvPr/>
        </p:nvSpPr>
        <p:spPr>
          <a:xfrm>
            <a:off x="340962" y="6001783"/>
            <a:ext cx="4804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 Narrow" pitchFamily="34" charset="0"/>
                <a:cs typeface="Nikosh" pitchFamily="2" charset="0"/>
              </a:rPr>
              <a:t>7.How to get hospital? </a:t>
            </a:r>
          </a:p>
        </p:txBody>
      </p:sp>
    </p:spTree>
    <p:extLst>
      <p:ext uri="{BB962C8B-B14F-4D97-AF65-F5344CB8AC3E}">
        <p14:creationId xmlns:p14="http://schemas.microsoft.com/office/powerpoint/2010/main" val="193385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258</Words>
  <Application>Microsoft Office PowerPoint</Application>
  <PresentationFormat>Widescreen</PresentationFormat>
  <Paragraphs>49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Arial Narrow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Raihana Haque</cp:lastModifiedBy>
  <cp:revision>162</cp:revision>
  <dcterms:created xsi:type="dcterms:W3CDTF">2020-04-02T14:13:33Z</dcterms:created>
  <dcterms:modified xsi:type="dcterms:W3CDTF">2020-04-19T08:30:25Z</dcterms:modified>
</cp:coreProperties>
</file>