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86" r:id="rId6"/>
    <p:sldId id="284" r:id="rId7"/>
    <p:sldId id="272" r:id="rId8"/>
    <p:sldId id="288" r:id="rId9"/>
    <p:sldId id="273" r:id="rId10"/>
    <p:sldId id="287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F6C0F-7DEB-4223-AD48-D8E528955D0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0A9AC-4BED-4F4E-8CE1-F6BDBC334EF0}">
      <dgm:prSet phldrT="[Text]"/>
      <dgm:spPr/>
      <dgm:t>
        <a:bodyPr/>
        <a:lstStyle/>
        <a:p>
          <a:r>
            <a:rPr lang="en-US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dirty="0"/>
        </a:p>
      </dgm:t>
    </dgm:pt>
    <dgm:pt modelId="{6172B53B-C2DD-4CDF-BE0C-015A746BC483}" type="parTrans" cxnId="{F504BEC7-86E5-4B8B-A91E-5A761C34DB96}">
      <dgm:prSet/>
      <dgm:spPr/>
      <dgm:t>
        <a:bodyPr/>
        <a:lstStyle/>
        <a:p>
          <a:endParaRPr lang="en-US"/>
        </a:p>
      </dgm:t>
    </dgm:pt>
    <dgm:pt modelId="{74916B82-7659-4746-8BEE-B051765D282B}" type="sibTrans" cxnId="{F504BEC7-86E5-4B8B-A91E-5A761C34DB96}">
      <dgm:prSet/>
      <dgm:spPr/>
      <dgm:t>
        <a:bodyPr/>
        <a:lstStyle/>
        <a:p>
          <a:endParaRPr lang="en-US"/>
        </a:p>
      </dgm:t>
    </dgm:pt>
    <dgm:pt modelId="{A84F049A-414C-4A49-8312-50FD2489A8B1}">
      <dgm:prSet phldrT="[Text]"/>
      <dgm:spPr/>
      <dgm:t>
        <a:bodyPr/>
        <a:lstStyle/>
        <a:p>
          <a:r>
            <a:rPr lang="en-US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 </a:t>
          </a:r>
          <a:endParaRPr lang="en-US" dirty="0"/>
        </a:p>
      </dgm:t>
    </dgm:pt>
    <dgm:pt modelId="{4801CA53-B9A9-4064-9943-3526E0C8E7D5}" type="parTrans" cxnId="{B1169398-E561-4C09-8EDF-B36BCEFF9540}">
      <dgm:prSet/>
      <dgm:spPr/>
      <dgm:t>
        <a:bodyPr/>
        <a:lstStyle/>
        <a:p>
          <a:endParaRPr lang="en-US"/>
        </a:p>
      </dgm:t>
    </dgm:pt>
    <dgm:pt modelId="{58C22383-734E-4BDE-971A-55DAB3D6AC85}" type="sibTrans" cxnId="{B1169398-E561-4C09-8EDF-B36BCEFF9540}">
      <dgm:prSet/>
      <dgm:spPr/>
      <dgm:t>
        <a:bodyPr/>
        <a:lstStyle/>
        <a:p>
          <a:endParaRPr lang="en-US"/>
        </a:p>
      </dgm:t>
    </dgm:pt>
    <dgm:pt modelId="{6ECF939C-FE92-4929-B174-B5470CA6B29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বহু বা অনেক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779F64-0968-47BC-879D-4E00DE00CF21}" type="parTrans" cxnId="{EA834C34-AFA2-42FF-ADC1-FD56C08E4240}">
      <dgm:prSet/>
      <dgm:spPr/>
      <dgm:t>
        <a:bodyPr/>
        <a:lstStyle/>
        <a:p>
          <a:endParaRPr lang="en-US"/>
        </a:p>
      </dgm:t>
    </dgm:pt>
    <dgm:pt modelId="{E05D8332-8014-4982-8BFF-1A40F89FE1E4}" type="sibTrans" cxnId="{EA834C34-AFA2-42FF-ADC1-FD56C08E4240}">
      <dgm:prSet/>
      <dgm:spPr/>
      <dgm:t>
        <a:bodyPr/>
        <a:lstStyle/>
        <a:p>
          <a:endParaRPr lang="en-US"/>
        </a:p>
      </dgm:t>
    </dgm:pt>
    <dgm:pt modelId="{7FCD8D02-E195-4E59-BCAD-C15938831D40}">
      <dgm:prSet phldrT="[Text]"/>
      <dgm:spPr/>
      <dgm:t>
        <a:bodyPr/>
        <a:lstStyle/>
        <a:p>
          <a:r>
            <a:rPr lang="en-US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dirty="0"/>
        </a:p>
      </dgm:t>
    </dgm:pt>
    <dgm:pt modelId="{00A0B581-AA5D-4543-ABCF-DB3DBB8E00A8}" type="parTrans" cxnId="{365424FA-F1BC-4DD5-9521-8883978F8E65}">
      <dgm:prSet/>
      <dgm:spPr/>
      <dgm:t>
        <a:bodyPr/>
        <a:lstStyle/>
        <a:p>
          <a:endParaRPr lang="en-US"/>
        </a:p>
      </dgm:t>
    </dgm:pt>
    <dgm:pt modelId="{6683EE56-9027-486E-90FF-6B906B0DDCE2}" type="sibTrans" cxnId="{365424FA-F1BC-4DD5-9521-8883978F8E65}">
      <dgm:prSet/>
      <dgm:spPr/>
      <dgm:t>
        <a:bodyPr/>
        <a:lstStyle/>
        <a:p>
          <a:endParaRPr lang="en-US"/>
        </a:p>
      </dgm:t>
    </dgm:pt>
    <dgm:pt modelId="{FB4E6EBD-C2AB-4F43-934F-54888978F5D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অংশ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AE0521-4516-4959-ABC1-1369E3039E16}" type="parTrans" cxnId="{DDD64364-A6C1-41FC-A1C5-0C3B786CCDEF}">
      <dgm:prSet/>
      <dgm:spPr/>
      <dgm:t>
        <a:bodyPr/>
        <a:lstStyle/>
        <a:p>
          <a:endParaRPr lang="en-US"/>
        </a:p>
      </dgm:t>
    </dgm:pt>
    <dgm:pt modelId="{35ABC510-98D7-4D7D-961A-4F55B9F0E08E}" type="sibTrans" cxnId="{DDD64364-A6C1-41FC-A1C5-0C3B786CCDEF}">
      <dgm:prSet/>
      <dgm:spPr/>
      <dgm:t>
        <a:bodyPr/>
        <a:lstStyle/>
        <a:p>
          <a:endParaRPr lang="en-US"/>
        </a:p>
      </dgm:t>
    </dgm:pt>
    <dgm:pt modelId="{5DAFF9F7-E445-4692-98C9-5503F0BD9BE1}" type="pres">
      <dgm:prSet presAssocID="{09AF6C0F-7DEB-4223-AD48-D8E528955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D16C4-49DC-4D07-82B3-A5BA4205D1E2}" type="pres">
      <dgm:prSet presAssocID="{8B60A9AC-4BED-4F4E-8CE1-F6BDBC334EF0}" presName="root1" presStyleCnt="0"/>
      <dgm:spPr/>
    </dgm:pt>
    <dgm:pt modelId="{34234700-FDF2-42BF-ACA2-CEB24592139D}" type="pres">
      <dgm:prSet presAssocID="{8B60A9AC-4BED-4F4E-8CE1-F6BDBC334E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245C9-0487-4A2A-BEBE-D572735226A9}" type="pres">
      <dgm:prSet presAssocID="{8B60A9AC-4BED-4F4E-8CE1-F6BDBC334EF0}" presName="level2hierChild" presStyleCnt="0"/>
      <dgm:spPr/>
    </dgm:pt>
    <dgm:pt modelId="{3B7CF648-92EB-4036-B7C0-705BE29A87DB}" type="pres">
      <dgm:prSet presAssocID="{4801CA53-B9A9-4064-9943-3526E0C8E7D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D87AABA-19E2-4FDA-95CE-D09428BD9417}" type="pres">
      <dgm:prSet presAssocID="{4801CA53-B9A9-4064-9943-3526E0C8E7D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EEF1DB5-C513-43F0-AC0C-D15930C512BE}" type="pres">
      <dgm:prSet presAssocID="{A84F049A-414C-4A49-8312-50FD2489A8B1}" presName="root2" presStyleCnt="0"/>
      <dgm:spPr/>
    </dgm:pt>
    <dgm:pt modelId="{B79E843F-8A84-4AC3-941E-F5607862959C}" type="pres">
      <dgm:prSet presAssocID="{A84F049A-414C-4A49-8312-50FD2489A8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24DEF-CFA9-4C7B-B890-75A3F00C8E86}" type="pres">
      <dgm:prSet presAssocID="{A84F049A-414C-4A49-8312-50FD2489A8B1}" presName="level3hierChild" presStyleCnt="0"/>
      <dgm:spPr/>
    </dgm:pt>
    <dgm:pt modelId="{B2C9A668-A0B2-4D65-877F-498C85FF869E}" type="pres">
      <dgm:prSet presAssocID="{E4779F64-0968-47BC-879D-4E00DE00CF2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797F284-B022-4A8C-88B1-FA6B120FD044}" type="pres">
      <dgm:prSet presAssocID="{E4779F64-0968-47BC-879D-4E00DE00CF2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B127260-A25B-475C-8549-BE1A4C8FC9D7}" type="pres">
      <dgm:prSet presAssocID="{6ECF939C-FE92-4929-B174-B5470CA6B293}" presName="root2" presStyleCnt="0"/>
      <dgm:spPr/>
    </dgm:pt>
    <dgm:pt modelId="{59B4D046-016D-4004-B670-11462EDE01B2}" type="pres">
      <dgm:prSet presAssocID="{6ECF939C-FE92-4929-B174-B5470CA6B29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48739-70F3-4710-B743-BB90E0BEB3C1}" type="pres">
      <dgm:prSet presAssocID="{6ECF939C-FE92-4929-B174-B5470CA6B293}" presName="level3hierChild" presStyleCnt="0"/>
      <dgm:spPr/>
    </dgm:pt>
    <dgm:pt modelId="{5A2F80CD-E9D5-4868-A123-7A6B61528C6C}" type="pres">
      <dgm:prSet presAssocID="{00A0B581-AA5D-4543-ABCF-DB3DBB8E00A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E6EE550-F1B5-4875-B041-7729BAFB1152}" type="pres">
      <dgm:prSet presAssocID="{00A0B581-AA5D-4543-ABCF-DB3DBB8E00A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2F4399B-12FC-4859-ABFC-7596CB6545D1}" type="pres">
      <dgm:prSet presAssocID="{7FCD8D02-E195-4E59-BCAD-C15938831D40}" presName="root2" presStyleCnt="0"/>
      <dgm:spPr/>
    </dgm:pt>
    <dgm:pt modelId="{E507E9C9-9790-4E27-B744-2E5240BB1C53}" type="pres">
      <dgm:prSet presAssocID="{7FCD8D02-E195-4E59-BCAD-C15938831D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2E9D2-410F-4E52-88AB-CF14FEA00EA1}" type="pres">
      <dgm:prSet presAssocID="{7FCD8D02-E195-4E59-BCAD-C15938831D40}" presName="level3hierChild" presStyleCnt="0"/>
      <dgm:spPr/>
    </dgm:pt>
    <dgm:pt modelId="{F4400A63-1553-4293-99D3-FB30431A841B}" type="pres">
      <dgm:prSet presAssocID="{04AE0521-4516-4959-ABC1-1369E3039E1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C05EF42-C797-4384-82B4-D7ABA056E1CD}" type="pres">
      <dgm:prSet presAssocID="{04AE0521-4516-4959-ABC1-1369E3039E1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FCAF118-8C5F-47D8-BACA-E9691A97BF1B}" type="pres">
      <dgm:prSet presAssocID="{FB4E6EBD-C2AB-4F43-934F-54888978F5D2}" presName="root2" presStyleCnt="0"/>
      <dgm:spPr/>
    </dgm:pt>
    <dgm:pt modelId="{55A56A83-232B-4E95-B110-75C27E97A78B}" type="pres">
      <dgm:prSet presAssocID="{FB4E6EBD-C2AB-4F43-934F-54888978F5D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C2499-E336-48C8-A45B-87997190FB15}" type="pres">
      <dgm:prSet presAssocID="{FB4E6EBD-C2AB-4F43-934F-54888978F5D2}" presName="level3hierChild" presStyleCnt="0"/>
      <dgm:spPr/>
    </dgm:pt>
  </dgm:ptLst>
  <dgm:cxnLst>
    <dgm:cxn modelId="{DDD64364-A6C1-41FC-A1C5-0C3B786CCDEF}" srcId="{7FCD8D02-E195-4E59-BCAD-C15938831D40}" destId="{FB4E6EBD-C2AB-4F43-934F-54888978F5D2}" srcOrd="0" destOrd="0" parTransId="{04AE0521-4516-4959-ABC1-1369E3039E16}" sibTransId="{35ABC510-98D7-4D7D-961A-4F55B9F0E08E}"/>
    <dgm:cxn modelId="{E131D968-AF3A-475B-BF0F-0FA61AF8702A}" type="presOf" srcId="{E4779F64-0968-47BC-879D-4E00DE00CF21}" destId="{B2C9A668-A0B2-4D65-877F-498C85FF869E}" srcOrd="0" destOrd="0" presId="urn:microsoft.com/office/officeart/2005/8/layout/hierarchy2"/>
    <dgm:cxn modelId="{0992040E-1C86-482D-AE9C-72851582F5BE}" type="presOf" srcId="{6ECF939C-FE92-4929-B174-B5470CA6B293}" destId="{59B4D046-016D-4004-B670-11462EDE01B2}" srcOrd="0" destOrd="0" presId="urn:microsoft.com/office/officeart/2005/8/layout/hierarchy2"/>
    <dgm:cxn modelId="{D1C9CB74-9970-40BB-93E8-878A5196ACF0}" type="presOf" srcId="{8B60A9AC-4BED-4F4E-8CE1-F6BDBC334EF0}" destId="{34234700-FDF2-42BF-ACA2-CEB24592139D}" srcOrd="0" destOrd="0" presId="urn:microsoft.com/office/officeart/2005/8/layout/hierarchy2"/>
    <dgm:cxn modelId="{89EA4D11-F10C-4208-BEB6-7DFE668DFA5E}" type="presOf" srcId="{04AE0521-4516-4959-ABC1-1369E3039E16}" destId="{F4400A63-1553-4293-99D3-FB30431A841B}" srcOrd="0" destOrd="0" presId="urn:microsoft.com/office/officeart/2005/8/layout/hierarchy2"/>
    <dgm:cxn modelId="{9B7356E3-F23C-48BC-970A-38E377E504ED}" type="presOf" srcId="{00A0B581-AA5D-4543-ABCF-DB3DBB8E00A8}" destId="{2E6EE550-F1B5-4875-B041-7729BAFB1152}" srcOrd="1" destOrd="0" presId="urn:microsoft.com/office/officeart/2005/8/layout/hierarchy2"/>
    <dgm:cxn modelId="{EA834C34-AFA2-42FF-ADC1-FD56C08E4240}" srcId="{A84F049A-414C-4A49-8312-50FD2489A8B1}" destId="{6ECF939C-FE92-4929-B174-B5470CA6B293}" srcOrd="0" destOrd="0" parTransId="{E4779F64-0968-47BC-879D-4E00DE00CF21}" sibTransId="{E05D8332-8014-4982-8BFF-1A40F89FE1E4}"/>
    <dgm:cxn modelId="{D8FC2EE1-CF78-4A78-A1C9-4A53532D1A16}" type="presOf" srcId="{E4779F64-0968-47BC-879D-4E00DE00CF21}" destId="{4797F284-B022-4A8C-88B1-FA6B120FD044}" srcOrd="1" destOrd="0" presId="urn:microsoft.com/office/officeart/2005/8/layout/hierarchy2"/>
    <dgm:cxn modelId="{1B4910E7-2A37-4DBD-9291-B19BC686C9AA}" type="presOf" srcId="{FB4E6EBD-C2AB-4F43-934F-54888978F5D2}" destId="{55A56A83-232B-4E95-B110-75C27E97A78B}" srcOrd="0" destOrd="0" presId="urn:microsoft.com/office/officeart/2005/8/layout/hierarchy2"/>
    <dgm:cxn modelId="{D5B1DC29-2E96-48AB-92D3-6D3253012796}" type="presOf" srcId="{09AF6C0F-7DEB-4223-AD48-D8E528955D09}" destId="{5DAFF9F7-E445-4692-98C9-5503F0BD9BE1}" srcOrd="0" destOrd="0" presId="urn:microsoft.com/office/officeart/2005/8/layout/hierarchy2"/>
    <dgm:cxn modelId="{F504BEC7-86E5-4B8B-A91E-5A761C34DB96}" srcId="{09AF6C0F-7DEB-4223-AD48-D8E528955D09}" destId="{8B60A9AC-4BED-4F4E-8CE1-F6BDBC334EF0}" srcOrd="0" destOrd="0" parTransId="{6172B53B-C2DD-4CDF-BE0C-015A746BC483}" sibTransId="{74916B82-7659-4746-8BEE-B051765D282B}"/>
    <dgm:cxn modelId="{0FC08FDF-304D-4E96-8B72-F3B4668AA841}" type="presOf" srcId="{A84F049A-414C-4A49-8312-50FD2489A8B1}" destId="{B79E843F-8A84-4AC3-941E-F5607862959C}" srcOrd="0" destOrd="0" presId="urn:microsoft.com/office/officeart/2005/8/layout/hierarchy2"/>
    <dgm:cxn modelId="{9CD60BE5-7C56-4906-BAB9-EAC86A8F8562}" type="presOf" srcId="{7FCD8D02-E195-4E59-BCAD-C15938831D40}" destId="{E507E9C9-9790-4E27-B744-2E5240BB1C53}" srcOrd="0" destOrd="0" presId="urn:microsoft.com/office/officeart/2005/8/layout/hierarchy2"/>
    <dgm:cxn modelId="{BCBFF38A-BFFF-4B38-A50C-E92884D3A9C0}" type="presOf" srcId="{04AE0521-4516-4959-ABC1-1369E3039E16}" destId="{3C05EF42-C797-4384-82B4-D7ABA056E1CD}" srcOrd="1" destOrd="0" presId="urn:microsoft.com/office/officeart/2005/8/layout/hierarchy2"/>
    <dgm:cxn modelId="{B1169398-E561-4C09-8EDF-B36BCEFF9540}" srcId="{8B60A9AC-4BED-4F4E-8CE1-F6BDBC334EF0}" destId="{A84F049A-414C-4A49-8312-50FD2489A8B1}" srcOrd="0" destOrd="0" parTransId="{4801CA53-B9A9-4064-9943-3526E0C8E7D5}" sibTransId="{58C22383-734E-4BDE-971A-55DAB3D6AC85}"/>
    <dgm:cxn modelId="{365424FA-F1BC-4DD5-9521-8883978F8E65}" srcId="{8B60A9AC-4BED-4F4E-8CE1-F6BDBC334EF0}" destId="{7FCD8D02-E195-4E59-BCAD-C15938831D40}" srcOrd="1" destOrd="0" parTransId="{00A0B581-AA5D-4543-ABCF-DB3DBB8E00A8}" sibTransId="{6683EE56-9027-486E-90FF-6B906B0DDCE2}"/>
    <dgm:cxn modelId="{CE3FA7DE-2A11-468F-B1C4-D148D5E88C26}" type="presOf" srcId="{00A0B581-AA5D-4543-ABCF-DB3DBB8E00A8}" destId="{5A2F80CD-E9D5-4868-A123-7A6B61528C6C}" srcOrd="0" destOrd="0" presId="urn:microsoft.com/office/officeart/2005/8/layout/hierarchy2"/>
    <dgm:cxn modelId="{1A1CA4FA-8436-4CB7-97FF-9B1320BE2E93}" type="presOf" srcId="{4801CA53-B9A9-4064-9943-3526E0C8E7D5}" destId="{3B7CF648-92EB-4036-B7C0-705BE29A87DB}" srcOrd="0" destOrd="0" presId="urn:microsoft.com/office/officeart/2005/8/layout/hierarchy2"/>
    <dgm:cxn modelId="{EAA0D5C3-E269-4D45-9EDA-4BCCA857A797}" type="presOf" srcId="{4801CA53-B9A9-4064-9943-3526E0C8E7D5}" destId="{5D87AABA-19E2-4FDA-95CE-D09428BD9417}" srcOrd="1" destOrd="0" presId="urn:microsoft.com/office/officeart/2005/8/layout/hierarchy2"/>
    <dgm:cxn modelId="{0990FF23-BBC9-4F63-A3A0-A47D7E9DA80B}" type="presParOf" srcId="{5DAFF9F7-E445-4692-98C9-5503F0BD9BE1}" destId="{CDCD16C4-49DC-4D07-82B3-A5BA4205D1E2}" srcOrd="0" destOrd="0" presId="urn:microsoft.com/office/officeart/2005/8/layout/hierarchy2"/>
    <dgm:cxn modelId="{80F94649-8942-422A-8D08-92DE615D5978}" type="presParOf" srcId="{CDCD16C4-49DC-4D07-82B3-A5BA4205D1E2}" destId="{34234700-FDF2-42BF-ACA2-CEB24592139D}" srcOrd="0" destOrd="0" presId="urn:microsoft.com/office/officeart/2005/8/layout/hierarchy2"/>
    <dgm:cxn modelId="{3628D6A0-244F-40F4-942A-45CB5DA89948}" type="presParOf" srcId="{CDCD16C4-49DC-4D07-82B3-A5BA4205D1E2}" destId="{12D245C9-0487-4A2A-BEBE-D572735226A9}" srcOrd="1" destOrd="0" presId="urn:microsoft.com/office/officeart/2005/8/layout/hierarchy2"/>
    <dgm:cxn modelId="{C7F7EAD2-AE80-4321-8629-D225AB88110F}" type="presParOf" srcId="{12D245C9-0487-4A2A-BEBE-D572735226A9}" destId="{3B7CF648-92EB-4036-B7C0-705BE29A87DB}" srcOrd="0" destOrd="0" presId="urn:microsoft.com/office/officeart/2005/8/layout/hierarchy2"/>
    <dgm:cxn modelId="{CD74B2C4-D58C-4C7F-92E7-BB4FEFF71B48}" type="presParOf" srcId="{3B7CF648-92EB-4036-B7C0-705BE29A87DB}" destId="{5D87AABA-19E2-4FDA-95CE-D09428BD9417}" srcOrd="0" destOrd="0" presId="urn:microsoft.com/office/officeart/2005/8/layout/hierarchy2"/>
    <dgm:cxn modelId="{BCB2F44D-E813-4E68-8595-D6395D500971}" type="presParOf" srcId="{12D245C9-0487-4A2A-BEBE-D572735226A9}" destId="{5EEF1DB5-C513-43F0-AC0C-D15930C512BE}" srcOrd="1" destOrd="0" presId="urn:microsoft.com/office/officeart/2005/8/layout/hierarchy2"/>
    <dgm:cxn modelId="{4CA391A6-8BBF-4178-895C-D77DE80B0832}" type="presParOf" srcId="{5EEF1DB5-C513-43F0-AC0C-D15930C512BE}" destId="{B79E843F-8A84-4AC3-941E-F5607862959C}" srcOrd="0" destOrd="0" presId="urn:microsoft.com/office/officeart/2005/8/layout/hierarchy2"/>
    <dgm:cxn modelId="{AC22909E-8347-41EA-820C-024531039021}" type="presParOf" srcId="{5EEF1DB5-C513-43F0-AC0C-D15930C512BE}" destId="{B7424DEF-CFA9-4C7B-B890-75A3F00C8E86}" srcOrd="1" destOrd="0" presId="urn:microsoft.com/office/officeart/2005/8/layout/hierarchy2"/>
    <dgm:cxn modelId="{AF65DF2D-16BD-47D4-8E79-316A6F0451B1}" type="presParOf" srcId="{B7424DEF-CFA9-4C7B-B890-75A3F00C8E86}" destId="{B2C9A668-A0B2-4D65-877F-498C85FF869E}" srcOrd="0" destOrd="0" presId="urn:microsoft.com/office/officeart/2005/8/layout/hierarchy2"/>
    <dgm:cxn modelId="{CBD32A0B-C855-432F-BADA-7573B4F34B26}" type="presParOf" srcId="{B2C9A668-A0B2-4D65-877F-498C85FF869E}" destId="{4797F284-B022-4A8C-88B1-FA6B120FD044}" srcOrd="0" destOrd="0" presId="urn:microsoft.com/office/officeart/2005/8/layout/hierarchy2"/>
    <dgm:cxn modelId="{2FB4AD00-FCBB-4F11-B18C-4B6FCF07E7A7}" type="presParOf" srcId="{B7424DEF-CFA9-4C7B-B890-75A3F00C8E86}" destId="{AB127260-A25B-475C-8549-BE1A4C8FC9D7}" srcOrd="1" destOrd="0" presId="urn:microsoft.com/office/officeart/2005/8/layout/hierarchy2"/>
    <dgm:cxn modelId="{F06ADAA8-1AE3-4449-B406-4DA9272E4FFA}" type="presParOf" srcId="{AB127260-A25B-475C-8549-BE1A4C8FC9D7}" destId="{59B4D046-016D-4004-B670-11462EDE01B2}" srcOrd="0" destOrd="0" presId="urn:microsoft.com/office/officeart/2005/8/layout/hierarchy2"/>
    <dgm:cxn modelId="{3999836D-DE1B-4FC2-9707-CC828DF1321E}" type="presParOf" srcId="{AB127260-A25B-475C-8549-BE1A4C8FC9D7}" destId="{C7748739-70F3-4710-B743-BB90E0BEB3C1}" srcOrd="1" destOrd="0" presId="urn:microsoft.com/office/officeart/2005/8/layout/hierarchy2"/>
    <dgm:cxn modelId="{897EED7C-E292-4220-9860-D86452377AB0}" type="presParOf" srcId="{12D245C9-0487-4A2A-BEBE-D572735226A9}" destId="{5A2F80CD-E9D5-4868-A123-7A6B61528C6C}" srcOrd="2" destOrd="0" presId="urn:microsoft.com/office/officeart/2005/8/layout/hierarchy2"/>
    <dgm:cxn modelId="{276909F8-CE07-4C83-A427-B109E3DA0362}" type="presParOf" srcId="{5A2F80CD-E9D5-4868-A123-7A6B61528C6C}" destId="{2E6EE550-F1B5-4875-B041-7729BAFB1152}" srcOrd="0" destOrd="0" presId="urn:microsoft.com/office/officeart/2005/8/layout/hierarchy2"/>
    <dgm:cxn modelId="{6642BAD1-C04D-412D-A1F8-AEE84C333E49}" type="presParOf" srcId="{12D245C9-0487-4A2A-BEBE-D572735226A9}" destId="{D2F4399B-12FC-4859-ABFC-7596CB6545D1}" srcOrd="3" destOrd="0" presId="urn:microsoft.com/office/officeart/2005/8/layout/hierarchy2"/>
    <dgm:cxn modelId="{0225C9C1-AAC1-4231-A326-615D7300CCCC}" type="presParOf" srcId="{D2F4399B-12FC-4859-ABFC-7596CB6545D1}" destId="{E507E9C9-9790-4E27-B744-2E5240BB1C53}" srcOrd="0" destOrd="0" presId="urn:microsoft.com/office/officeart/2005/8/layout/hierarchy2"/>
    <dgm:cxn modelId="{D1D70897-BECF-43BC-8ED6-2C743FE92BDA}" type="presParOf" srcId="{D2F4399B-12FC-4859-ABFC-7596CB6545D1}" destId="{1802E9D2-410F-4E52-88AB-CF14FEA00EA1}" srcOrd="1" destOrd="0" presId="urn:microsoft.com/office/officeart/2005/8/layout/hierarchy2"/>
    <dgm:cxn modelId="{6F23AD27-456B-4F70-A35D-3C5754FFDD7D}" type="presParOf" srcId="{1802E9D2-410F-4E52-88AB-CF14FEA00EA1}" destId="{F4400A63-1553-4293-99D3-FB30431A841B}" srcOrd="0" destOrd="0" presId="urn:microsoft.com/office/officeart/2005/8/layout/hierarchy2"/>
    <dgm:cxn modelId="{A26623B7-3622-4DF3-A358-9F3C34DAD732}" type="presParOf" srcId="{F4400A63-1553-4293-99D3-FB30431A841B}" destId="{3C05EF42-C797-4384-82B4-D7ABA056E1CD}" srcOrd="0" destOrd="0" presId="urn:microsoft.com/office/officeart/2005/8/layout/hierarchy2"/>
    <dgm:cxn modelId="{58B9D36A-6204-4B6F-A391-08E60584E583}" type="presParOf" srcId="{1802E9D2-410F-4E52-88AB-CF14FEA00EA1}" destId="{9FCAF118-8C5F-47D8-BACA-E9691A97BF1B}" srcOrd="1" destOrd="0" presId="urn:microsoft.com/office/officeart/2005/8/layout/hierarchy2"/>
    <dgm:cxn modelId="{BA7D88FB-50D3-48B0-97B8-8EC040B2EAD7}" type="presParOf" srcId="{9FCAF118-8C5F-47D8-BACA-E9691A97BF1B}" destId="{55A56A83-232B-4E95-B110-75C27E97A78B}" srcOrd="0" destOrd="0" presId="urn:microsoft.com/office/officeart/2005/8/layout/hierarchy2"/>
    <dgm:cxn modelId="{3C054769-C719-4D23-A6D2-14A1A55D046E}" type="presParOf" srcId="{9FCAF118-8C5F-47D8-BACA-E9691A97BF1B}" destId="{047C2499-E336-48C8-A45B-87997190FB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34700-FDF2-42BF-ACA2-CEB24592139D}">
      <dsp:nvSpPr>
        <dsp:cNvPr id="0" name=""/>
        <dsp:cNvSpPr/>
      </dsp:nvSpPr>
      <dsp:spPr>
        <a:xfrm>
          <a:off x="3368" y="204657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sz="3800" kern="1200" dirty="0"/>
        </a:p>
      </dsp:txBody>
      <dsp:txXfrm>
        <a:off x="33697" y="2076902"/>
        <a:ext cx="2010331" cy="974836"/>
      </dsp:txXfrm>
    </dsp:sp>
    <dsp:sp modelId="{3B7CF648-92EB-4036-B7C0-705BE29A87DB}">
      <dsp:nvSpPr>
        <dsp:cNvPr id="0" name=""/>
        <dsp:cNvSpPr/>
      </dsp:nvSpPr>
      <dsp:spPr>
        <a:xfrm rot="19457599">
          <a:off x="1978469" y="2248444"/>
          <a:ext cx="1020172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20172" y="18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051" y="2241111"/>
        <a:ext cx="51008" cy="51008"/>
      </dsp:txXfrm>
    </dsp:sp>
    <dsp:sp modelId="{B79E843F-8A84-4AC3-941E-F5607862959C}">
      <dsp:nvSpPr>
        <dsp:cNvPr id="0" name=""/>
        <dsp:cNvSpPr/>
      </dsp:nvSpPr>
      <dsp:spPr>
        <a:xfrm>
          <a:off x="2902754" y="1451164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 </a:t>
          </a:r>
          <a:endParaRPr lang="en-US" sz="3800" kern="1200" dirty="0"/>
        </a:p>
      </dsp:txBody>
      <dsp:txXfrm>
        <a:off x="2933083" y="1481493"/>
        <a:ext cx="2010331" cy="974836"/>
      </dsp:txXfrm>
    </dsp:sp>
    <dsp:sp modelId="{B2C9A668-A0B2-4D65-877F-498C85FF869E}">
      <dsp:nvSpPr>
        <dsp:cNvPr id="0" name=""/>
        <dsp:cNvSpPr/>
      </dsp:nvSpPr>
      <dsp:spPr>
        <a:xfrm>
          <a:off x="4973743" y="1950740"/>
          <a:ext cx="828395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828395" y="18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7231" y="1948201"/>
        <a:ext cx="41419" cy="41419"/>
      </dsp:txXfrm>
    </dsp:sp>
    <dsp:sp modelId="{59B4D046-016D-4004-B670-11462EDE01B2}">
      <dsp:nvSpPr>
        <dsp:cNvPr id="0" name=""/>
        <dsp:cNvSpPr/>
      </dsp:nvSpPr>
      <dsp:spPr>
        <a:xfrm>
          <a:off x="5802139" y="1451164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বহু বা অনেক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5832468" y="1481493"/>
        <a:ext cx="2010331" cy="974836"/>
      </dsp:txXfrm>
    </dsp:sp>
    <dsp:sp modelId="{5A2F80CD-E9D5-4868-A123-7A6B61528C6C}">
      <dsp:nvSpPr>
        <dsp:cNvPr id="0" name=""/>
        <dsp:cNvSpPr/>
      </dsp:nvSpPr>
      <dsp:spPr>
        <a:xfrm rot="2142401">
          <a:off x="1978469" y="2843854"/>
          <a:ext cx="1020172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20172" y="18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051" y="2836521"/>
        <a:ext cx="51008" cy="51008"/>
      </dsp:txXfrm>
    </dsp:sp>
    <dsp:sp modelId="{E507E9C9-9790-4E27-B744-2E5240BB1C53}">
      <dsp:nvSpPr>
        <dsp:cNvPr id="0" name=""/>
        <dsp:cNvSpPr/>
      </dsp:nvSpPr>
      <dsp:spPr>
        <a:xfrm>
          <a:off x="2902754" y="264198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sz="3800" kern="1200" dirty="0"/>
        </a:p>
      </dsp:txBody>
      <dsp:txXfrm>
        <a:off x="2933083" y="2672312"/>
        <a:ext cx="2010331" cy="974836"/>
      </dsp:txXfrm>
    </dsp:sp>
    <dsp:sp modelId="{F4400A63-1553-4293-99D3-FB30431A841B}">
      <dsp:nvSpPr>
        <dsp:cNvPr id="0" name=""/>
        <dsp:cNvSpPr/>
      </dsp:nvSpPr>
      <dsp:spPr>
        <a:xfrm>
          <a:off x="4973743" y="3141559"/>
          <a:ext cx="828395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828395" y="18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7231" y="3139020"/>
        <a:ext cx="41419" cy="41419"/>
      </dsp:txXfrm>
    </dsp:sp>
    <dsp:sp modelId="{55A56A83-232B-4E95-B110-75C27E97A78B}">
      <dsp:nvSpPr>
        <dsp:cNvPr id="0" name=""/>
        <dsp:cNvSpPr/>
      </dsp:nvSpPr>
      <dsp:spPr>
        <a:xfrm>
          <a:off x="5802139" y="2641983"/>
          <a:ext cx="2070989" cy="103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অংশ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5832468" y="2672312"/>
        <a:ext cx="2010331" cy="97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4200" y="304802"/>
            <a:ext cx="5867400" cy="5791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3264612">
            <a:off x="6721" y="4401852"/>
            <a:ext cx="2621986" cy="209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50" y="304802"/>
            <a:ext cx="2838450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634E-6 -2.96296E-6 C -0.00065 -0.0088 -0.00391 -0.02454 -0.00104 -0.03333 C 0.00065 -0.03866 0.00494 -0.03982 0.00781 -0.04329 C 0.0177 -0.05509 0.0121 -0.05093 0.01874 -0.05509 C 0.02265 -0.06181 0.0246 -0.06458 0.0298 -0.06667 C 0.04035 -0.0794 0.04529 -0.07199 0.06182 -0.0706 C 0.07861 -0.07245 0.08031 -0.06551 0.0872 -0.08449 C 0.08994 -0.09977 0.08616 -0.08032 0.09046 -0.09607 C 0.09202 -0.10162 0.09215 -0.10833 0.09371 -0.11389 C 0.09853 -0.13148 0.09371 -0.10833 0.0971 -0.12569 C 0.09801 -0.13565 0.0984 -0.14282 0.10152 -0.15116 C 0.10477 -0.16921 0.10477 -0.16806 0.11363 -0.1706 C 0.11948 -0.17569 0.12222 -0.17685 0.12898 -0.17847 C 0.13653 -0.1831 0.14447 -0.1787 0.15215 -0.17662 C 0.16022 -0.17176 0.16673 -0.16366 0.17532 -0.16088 C 0.1804 -0.15486 0.18612 -0.15069 0.19185 -0.14722 C 0.19406 -0.14583 0.19849 -0.14329 0.19849 -0.14329 C 0.20734 -0.14398 0.21619 -0.14259 0.22491 -0.14514 C 0.23025 -0.14676 0.23701 -0.16134 0.24144 -0.16667 C 0.24352 -0.17755 0.24704 -0.18727 0.24925 -0.19815 C 0.25003 -0.22824 0.25068 -0.25694 0.25797 -0.28449 C 0.25849 -0.28935 0.26057 -0.30185 0.2624 -0.30602 C 0.26422 -0.30995 0.26721 -0.31181 0.26903 -0.31574 C 0.27294 -0.32407 0.27346 -0.33264 0.27893 -0.33935 C 0.28205 -0.35486 0.29142 -0.3544 0.29884 -0.35903 C 0.30574 -0.35463 0.31055 -0.34653 0.31641 -0.33935 C 0.31862 -0.33357 0.32175 -0.32847 0.32305 -0.32176 C 0.32344 -0.31968 0.32357 -0.31759 0.32422 -0.31574 C 0.32656 -0.30949 0.33021 -0.30394 0.33294 -0.29815 C 0.33606 -0.29167 0.33776 -0.28542 0.34179 -0.28056 C 0.34257 -0.27801 0.3427 -0.27454 0.344 -0.27269 C 0.34583 -0.27014 0.35064 -0.26875 0.35064 -0.26875 C 0.35246 -0.26944 0.35455 -0.26898 0.35611 -0.2706 C 0.35871 -0.27338 0.36171 -0.29444 0.36275 -0.3 C 0.36418 -0.31991 0.3673 -0.33912 0.36939 -0.35903 C 0.37121 -0.37662 0.36925 -0.36482 0.37264 -0.38241 C 0.37303 -0.38449 0.37381 -0.38843 0.37381 -0.38843 C 0.37485 -0.40046 0.37615 -0.41458 0.37928 -0.42569 C 0.3824 -0.43704 0.38084 -0.42593 0.38266 -0.43727 C 0.38331 -0.4412 0.38552 -0.45417 0.38709 -0.45694 C 0.39294 -0.46736 0.40166 -0.47199 0.40908 -0.47662 C 0.41858 -0.47593 0.42835 -0.47732 0.43772 -0.47454 C 0.44032 -0.47384 0.44214 -0.46921 0.44436 -0.46667 C 0.4454 -0.46528 0.44761 -0.46273 0.44761 -0.46273 C 0.4536 -0.44699 0.4618 -0.43426 0.46857 -0.41968 C 0.47104 -0.41435 0.47195 -0.40787 0.47416 -0.40208 C 0.47598 -0.39144 0.47442 -0.39815 0.47963 -0.38449 C 0.48366 -0.37361 0.48718 -0.37454 0.49395 -0.37454 " pathEditMode="relative" ptsTypes="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690336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7668"/>
            <a:ext cx="899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cwjgvi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wMÖK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cwj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(Poly) 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g‡ivm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5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Meros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†_‡K| </a:t>
            </a:r>
            <a:r>
              <a:rPr lang="en-US" sz="54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cwj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5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(Many)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g‡ivm</a:t>
            </a:r>
            <a:r>
              <a:rPr lang="en-US" sz="5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(Part)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A_©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cwjgvi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   </a:t>
            </a:r>
          </a:p>
        </p:txBody>
      </p:sp>
    </p:spTree>
    <p:extLst>
      <p:ext uri="{BB962C8B-B14F-4D97-AF65-F5344CB8AC3E}">
        <p14:creationId xmlns:p14="http://schemas.microsoft.com/office/powerpoint/2010/main" val="3370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4269"/>
            <a:ext cx="52578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810000"/>
            <a:ext cx="6905625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540" y="5721927"/>
            <a:ext cx="8975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ছোট 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অনেক অণু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পর যুক্ত হয়ে গঠিত হয় পলিমার। </a:t>
            </a:r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142" y="2554069"/>
            <a:ext cx="7226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লোহার ছোট 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 যুক্ত শিকল তৈরি হয়। </a:t>
            </a:r>
            <a:r>
              <a:rPr lang="bn-I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21576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পলিমার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2392"/>
            <a:ext cx="3512903" cy="1976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48628"/>
            <a:ext cx="2321279" cy="2090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90937"/>
            <a:ext cx="2905125" cy="2905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6544" y="2630269"/>
            <a:ext cx="856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4366" y="2630269"/>
            <a:ext cx="933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সিল্ক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097" y="6059269"/>
            <a:ext cx="1912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সূতি কাপড়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6096000"/>
            <a:ext cx="1258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রাবার 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1135" y="3191010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পলিমার 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5881" cy="1828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38125"/>
            <a:ext cx="2628900" cy="197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8956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935034"/>
            <a:ext cx="2470602" cy="1856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886200"/>
            <a:ext cx="24003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6032" y="2514600"/>
            <a:ext cx="3150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পলিমার </a:t>
            </a:r>
            <a:endParaRPr lang="en-US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22" y="2401669"/>
            <a:ext cx="1792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মেলামাইন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1313" y="2448065"/>
            <a:ext cx="1245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630" y="5943600"/>
            <a:ext cx="1930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বাকেলাইট 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5929745"/>
            <a:ext cx="1457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পলিথিন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0915" y="5929744"/>
            <a:ext cx="2526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 ভি সি পাইপ 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609600" y="304800"/>
            <a:ext cx="7467600" cy="16002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82388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পলিমার ও কৃত্রিম পলিমার কাকে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0418" y="1698338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18" y="1698338"/>
                <a:ext cx="53412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588" r="-2988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362200" y="76200"/>
            <a:ext cx="6323672" cy="1332131"/>
            <a:chOff x="2568843" y="76200"/>
            <a:chExt cx="6323672" cy="1332131"/>
          </a:xfrm>
        </p:grpSpPr>
        <p:sp>
          <p:nvSpPr>
            <p:cNvPr id="6" name="Rectangle 5"/>
            <p:cNvSpPr/>
            <p:nvPr/>
          </p:nvSpPr>
          <p:spPr>
            <a:xfrm>
              <a:off x="2568843" y="76200"/>
              <a:ext cx="32223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মনোমার + মনোমার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17698" y="76200"/>
                  <a:ext cx="2374817" cy="718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bn-IN" sz="4000" b="1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২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698" y="76200"/>
                  <a:ext cx="2374817" cy="7185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530" r="-11026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396532" y="762000"/>
                  <a:ext cx="221406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ডাই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532" y="762000"/>
                  <a:ext cx="2214068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151" r="-10165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2887" y="1447800"/>
            <a:ext cx="8246313" cy="1484531"/>
            <a:chOff x="477926" y="1600200"/>
            <a:chExt cx="8246313" cy="148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মনোমার + মনোমার+</a:t>
                  </a:r>
                  <a:r>
                    <a:rPr lang="bn-IN" sz="3600" b="1" spc="50" dirty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মনোমার</m:t>
                      </m:r>
                    </m:oMath>
                  </a14:m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58" t="-16981" r="-681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04539" y="1600200"/>
                  <a:ext cx="24197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৩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539" y="1600200"/>
                  <a:ext cx="2419700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5517" r="-10831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269903" y="2438400"/>
                  <a:ext cx="216758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ট্রাই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903" y="2438400"/>
                  <a:ext cx="2167580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151" r="-10393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3577" y="15240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77" y="152400"/>
                <a:ext cx="534121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298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8400" y="32078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07840"/>
                <a:ext cx="534121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2840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7946" y="2895600"/>
            <a:ext cx="9060867" cy="1332131"/>
            <a:chOff x="57946" y="3124200"/>
            <a:chExt cx="9060867" cy="1332131"/>
          </a:xfrm>
        </p:grpSpPr>
        <p:sp>
          <p:nvSpPr>
            <p:cNvPr id="13" name="Rectangle 12"/>
            <p:cNvSpPr/>
            <p:nvPr/>
          </p:nvSpPr>
          <p:spPr>
            <a:xfrm>
              <a:off x="57946" y="3146285"/>
              <a:ext cx="62119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মনোমার + মনোমার+............মনোমার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46213" y="3124200"/>
                  <a:ext cx="24726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6213" y="3124200"/>
                  <a:ext cx="2472600" cy="7078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5517" r="-10591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621316" y="3810000"/>
                  <a:ext cx="225734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প</m:t>
                        </m:r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লি</m:t>
                        </m:r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316" y="3810000"/>
                  <a:ext cx="2257348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4151" r="-10270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7731"/>
            <a:ext cx="8858382" cy="24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9" y="990600"/>
            <a:ext cx="7532151" cy="43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2400" y="1524000"/>
            <a:ext cx="9144000" cy="2209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cision 1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116960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পলিমারকরণ প্রক্রিয়া ব্যাখ্যা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52400" y="1379340"/>
            <a:ext cx="8458200" cy="3962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152400"/>
            <a:ext cx="28194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304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82296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পলিমার কি ? </a:t>
            </a:r>
          </a:p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উৎস অনুসারে পলিমার কত প্রকার ও কি কি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পলিথিন তৈরির প্রক্রিয়া ব্যাখ্যা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4419600" y="1219200"/>
            <a:ext cx="228600" cy="472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143000" y="1065176"/>
            <a:ext cx="2971800" cy="990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04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9886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খান ইমামুল ইসলাম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1329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গোহালা টি,সি,এ,এল উচ্চ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মুকসুদপুর, গোপালগঞ্জ।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মোবাইলঃ ০১৭১১২২২৯৩৪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029200" y="1219200"/>
            <a:ext cx="3048000" cy="1066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133106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3622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দশম শ্রেণী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1219200" cy="10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43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81200"/>
            <a:ext cx="9144000" cy="2819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পলিমার বিক্রিয়ার মাধ্যমে উৎপন্ন পদার্থ পরিবেশের জন্য হুমকিস্বরূপ-বিশ্লেষন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0"/>
            <a:ext cx="9296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364"/>
            <a:ext cx="2590800" cy="317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3827"/>
            <a:ext cx="2590800" cy="2988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20" y="287626"/>
            <a:ext cx="2529880" cy="30651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07880" y="4867870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চিত্রগুলো কিসের?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29" y="3505200"/>
            <a:ext cx="1871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সূইচ বোর্ড  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9296" y="3505200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1197" y="3505199"/>
            <a:ext cx="1178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নাইলন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ুকন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687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কহকদল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81000"/>
            <a:ext cx="50244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198120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atin typeface="NikoshBAN" pitchFamily="2" charset="0"/>
                <a:cs typeface="NikoshBAN" pitchFamily="2" charset="0"/>
              </a:rPr>
              <a:t>কোকুন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28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6400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50082" y="2743200"/>
            <a:ext cx="35221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পলিমার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191490"/>
            <a:ext cx="3198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259244"/>
            <a:ext cx="9144000" cy="525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Arial" pitchFamily="34" charset="0"/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পলিমার কি তা বলতে পারবে। </a:t>
            </a:r>
          </a:p>
          <a:p>
            <a:pPr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পলিমারের প্রকারভেদ ব্যাখ্যা করতে পারবে । </a:t>
            </a:r>
          </a:p>
          <a:p>
            <a:pPr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৩। পলিমারকরণ বিক্রিয়া ব্যাখ্যা করতে পারবে। </a:t>
            </a:r>
          </a:p>
          <a:p>
            <a:pPr>
              <a:buFont typeface="Arial" pitchFamily="34" charset="0"/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164028"/>
            <a:ext cx="3352800" cy="11083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69323" y="452881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72663721"/>
              </p:ext>
            </p:extLst>
          </p:nvPr>
        </p:nvGraphicFramePr>
        <p:xfrm>
          <a:off x="814050" y="1576958"/>
          <a:ext cx="7876498" cy="512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0" y="457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Polymer</a:t>
            </a:r>
            <a:r>
              <a:rPr lang="bn-IN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গ্রীক শব্দ </a:t>
            </a:r>
            <a:endParaRPr lang="en-US" sz="3600" dirty="0"/>
          </a:p>
          <a:p>
            <a:pPr lv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9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295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6</cp:revision>
  <dcterms:created xsi:type="dcterms:W3CDTF">2006-08-16T00:00:00Z</dcterms:created>
  <dcterms:modified xsi:type="dcterms:W3CDTF">2020-04-26T15:08:52Z</dcterms:modified>
</cp:coreProperties>
</file>