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56" r:id="rId3"/>
    <p:sldId id="276" r:id="rId4"/>
    <p:sldId id="275" r:id="rId5"/>
    <p:sldId id="258" r:id="rId6"/>
    <p:sldId id="259" r:id="rId7"/>
    <p:sldId id="277" r:id="rId8"/>
    <p:sldId id="279" r:id="rId9"/>
    <p:sldId id="288" r:id="rId10"/>
    <p:sldId id="262" r:id="rId11"/>
    <p:sldId id="263" r:id="rId12"/>
    <p:sldId id="264" r:id="rId13"/>
    <p:sldId id="265" r:id="rId14"/>
    <p:sldId id="295" r:id="rId15"/>
    <p:sldId id="266" r:id="rId16"/>
    <p:sldId id="267" r:id="rId17"/>
    <p:sldId id="268" r:id="rId18"/>
    <p:sldId id="269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85E"/>
    <a:srgbClr val="B6161A"/>
    <a:srgbClr val="FFCC29"/>
    <a:srgbClr val="F6E261"/>
    <a:srgbClr val="E75E53"/>
    <a:srgbClr val="FFCB25"/>
    <a:srgbClr val="E23B2E"/>
    <a:srgbClr val="CC4E44"/>
    <a:srgbClr val="C63F36"/>
    <a:srgbClr val="B61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 snapToGrid="0" showGuides="1">
      <p:cViewPr>
        <p:scale>
          <a:sx n="100" d="100"/>
          <a:sy n="100" d="100"/>
        </p:scale>
        <p:origin x="-1746" y="-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পেন্সিল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কম্পাসের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সাহায্যে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কোণকে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সমদ্বিখন্ডিত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অন্তর্বৃত্ত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সমস্যার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সমাধান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effectLst/>
          </a:endParaRPr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কোনো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ত্রিভুজের অন্ত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র্বৃ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ত্ত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অঙ্কন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(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বিবরণ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সহ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);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240C044A-FDF6-4AA9-8A45-1B156EE055A6}" type="presOf" srcId="{06CE056F-22C6-4DEB-991F-486E31A33C6B}" destId="{2042F1ED-A62C-4EF8-BF14-844287DDA162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BDA2B029-3D32-4DA9-B208-5EB90AF2243B}" type="presOf" srcId="{97C327B1-142F-4A83-BE2C-DD56DA71EFF5}" destId="{EF9E29F0-7FF8-4070-936C-3823F9631983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3ED20B28-3671-4B34-BBB5-155D7DE90955}" type="presOf" srcId="{A4D40DB5-3967-43C7-BA23-C7E84EC444F4}" destId="{65443453-11F5-4AB2-AE2C-85887680F51C}" srcOrd="0" destOrd="0" presId="urn:microsoft.com/office/officeart/2005/8/layout/chevron2"/>
    <dgm:cxn modelId="{12B11886-DEFD-461B-8EF8-F4EC072E971A}" type="presOf" srcId="{80E28AA5-12A5-43EF-ABF2-53CB5B364469}" destId="{A22E2119-9242-4667-BF8C-EDD34924C4C2}" srcOrd="0" destOrd="0" presId="urn:microsoft.com/office/officeart/2005/8/layout/chevron2"/>
    <dgm:cxn modelId="{428A8742-DF5F-47EC-A9E1-E3864DD5165C}" type="presOf" srcId="{06E99FE1-B732-450D-80D2-2E70A73E5A67}" destId="{40237F9C-E123-4523-8F0B-63C1BF5DBA2A}" srcOrd="0" destOrd="0" presId="urn:microsoft.com/office/officeart/2005/8/layout/chevron2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9517D640-8812-4A56-8AAD-E02313854728}" type="presOf" srcId="{44BD61FF-2804-4D94-B20D-248D5363F8A0}" destId="{A22009AD-1197-478D-859C-387A204B6065}" srcOrd="0" destOrd="0" presId="urn:microsoft.com/office/officeart/2005/8/layout/chevron2"/>
    <dgm:cxn modelId="{1C8CAEAD-3094-4B97-8700-50111E340477}" type="presOf" srcId="{02BED4B0-1AA8-40CF-BB44-8001A1A8171D}" destId="{5A8F28F8-B3B1-4230-ADC6-BDF28F7D2300}" srcOrd="0" destOrd="0" presId="urn:microsoft.com/office/officeart/2005/8/layout/chevron2"/>
    <dgm:cxn modelId="{0D4D68F7-CB8E-4488-9703-AD12532E2B3B}" type="presParOf" srcId="{40237F9C-E123-4523-8F0B-63C1BF5DBA2A}" destId="{0DC22657-25FE-44E4-B4F2-AB8C6BA62FBD}" srcOrd="0" destOrd="0" presId="urn:microsoft.com/office/officeart/2005/8/layout/chevron2"/>
    <dgm:cxn modelId="{3B1F3002-D625-44C6-B0D4-7FCB9596D12E}" type="presParOf" srcId="{0DC22657-25FE-44E4-B4F2-AB8C6BA62FBD}" destId="{2042F1ED-A62C-4EF8-BF14-844287DDA162}" srcOrd="0" destOrd="0" presId="urn:microsoft.com/office/officeart/2005/8/layout/chevron2"/>
    <dgm:cxn modelId="{FC9FAC78-E792-403C-9EBA-5FBCF23C6CCB}" type="presParOf" srcId="{0DC22657-25FE-44E4-B4F2-AB8C6BA62FBD}" destId="{65443453-11F5-4AB2-AE2C-85887680F51C}" srcOrd="1" destOrd="0" presId="urn:microsoft.com/office/officeart/2005/8/layout/chevron2"/>
    <dgm:cxn modelId="{B31DA532-AABB-4E9B-9EE0-B4C5DC029B12}" type="presParOf" srcId="{40237F9C-E123-4523-8F0B-63C1BF5DBA2A}" destId="{40351014-5F1B-41FA-852A-8D5AB9874757}" srcOrd="1" destOrd="0" presId="urn:microsoft.com/office/officeart/2005/8/layout/chevron2"/>
    <dgm:cxn modelId="{1145F99B-288E-4A6D-B59F-8B8A1738CCBA}" type="presParOf" srcId="{40237F9C-E123-4523-8F0B-63C1BF5DBA2A}" destId="{7E95EA2C-C546-4B9B-A4F8-79F9330C758F}" srcOrd="2" destOrd="0" presId="urn:microsoft.com/office/officeart/2005/8/layout/chevron2"/>
    <dgm:cxn modelId="{FFE7DB91-6775-43BC-A683-2CC204954A3E}" type="presParOf" srcId="{7E95EA2C-C546-4B9B-A4F8-79F9330C758F}" destId="{A22E2119-9242-4667-BF8C-EDD34924C4C2}" srcOrd="0" destOrd="0" presId="urn:microsoft.com/office/officeart/2005/8/layout/chevron2"/>
    <dgm:cxn modelId="{9C0902CD-CAA8-4786-949C-40BDE213DE70}" type="presParOf" srcId="{7E95EA2C-C546-4B9B-A4F8-79F9330C758F}" destId="{EF9E29F0-7FF8-4070-936C-3823F9631983}" srcOrd="1" destOrd="0" presId="urn:microsoft.com/office/officeart/2005/8/layout/chevron2"/>
    <dgm:cxn modelId="{A7358CFF-F591-4A97-91C3-6426107D4B6F}" type="presParOf" srcId="{40237F9C-E123-4523-8F0B-63C1BF5DBA2A}" destId="{44DD99B4-29D3-4866-9BD8-33B092A3BB0C}" srcOrd="3" destOrd="0" presId="urn:microsoft.com/office/officeart/2005/8/layout/chevron2"/>
    <dgm:cxn modelId="{F088FA89-AF07-44CE-BA17-E131CB5072D9}" type="presParOf" srcId="{40237F9C-E123-4523-8F0B-63C1BF5DBA2A}" destId="{08C6ACC2-7D77-4009-A3A9-F02FBBFFBDE6}" srcOrd="4" destOrd="0" presId="urn:microsoft.com/office/officeart/2005/8/layout/chevron2"/>
    <dgm:cxn modelId="{E8FE8CF6-26A4-43B2-B8D6-9D07CDD3F6A5}" type="presParOf" srcId="{08C6ACC2-7D77-4009-A3A9-F02FBBFFBDE6}" destId="{A22009AD-1197-478D-859C-387A204B6065}" srcOrd="0" destOrd="0" presId="urn:microsoft.com/office/officeart/2005/8/layout/chevron2"/>
    <dgm:cxn modelId="{BBA8735C-48B7-4C33-AAAD-3C5E5EC85BFB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0393-8A47-466F-9414-1C6D4F1E3F2C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9E0E-719A-4A03-82A9-E924BE17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সাউন্ড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সার্ভিস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কানেক্ট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42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50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সময়টুকু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বোর্ডের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সমদ্বিখন্ডক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কোণে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পয়েন্টার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অঙ্কনের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বিবরণ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0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সময়টুকু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5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চতুর্ভুজ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আকৃতির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ভিতর</a:t>
            </a:r>
            <a:r>
              <a:rPr lang="en-US" baseline="0" dirty="0" smtClean="0"/>
              <a:t> বৃত্তাকার </a:t>
            </a:r>
            <a:r>
              <a:rPr lang="en-US" baseline="0" dirty="0" err="1" smtClean="0"/>
              <a:t>মাঠ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আঁকানোর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অঙ্কন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যাচ্ছি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খেলাধুলা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বিশৃঙ্খলা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কাজেই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মিলেমিশে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এখান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দলগত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এলার্ট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65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গ্রুপে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পোস্টার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পেপার</a:t>
            </a:r>
            <a:r>
              <a:rPr lang="en-US" baseline="0" dirty="0" smtClean="0"/>
              <a:t>  ও </a:t>
            </a:r>
            <a:r>
              <a:rPr lang="en-US" baseline="0" dirty="0" err="1" smtClean="0"/>
              <a:t>কলম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সরবারহ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 । </a:t>
            </a:r>
            <a:r>
              <a:rPr lang="en-US" baseline="0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গ্রুপে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ঘুরে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04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50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আনন্দের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গুছিয়ে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ত্যাগ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আনন্দের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খোজ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0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6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স্বতঃস্ফুর্তভাবে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0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পর্যন্ত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অর্থা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হালকা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অনন্দের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অনুভূতি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ছড়াতে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88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6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কিছুক্ষণ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অপেক্ষা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9E0E-719A-4A03-82A9-E924BE1729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7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6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8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6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3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2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0CA6-0841-44AB-81C7-D55C5C148C99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52E5-08DA-4B0E-A934-D5FF6ACA53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Md. Nazmul </a:t>
            </a:r>
            <a:r>
              <a:rPr lang="en-US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Hoque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nazhoq71@ gmail.com , 01724667166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9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zhoq71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gif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18" Type="http://schemas.openxmlformats.org/officeDocument/2006/relationships/oleObject" Target="../embeddings/oleObject7.bin"/><Relationship Id="rId3" Type="http://schemas.openxmlformats.org/officeDocument/2006/relationships/audio" Target="../media/media2.m4a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31.wmf"/><Relationship Id="rId17" Type="http://schemas.openxmlformats.org/officeDocument/2006/relationships/image" Target="../media/image32.wmf"/><Relationship Id="rId2" Type="http://schemas.microsoft.com/office/2007/relationships/media" Target="../media/media2.m4a"/><Relationship Id="rId16" Type="http://schemas.openxmlformats.org/officeDocument/2006/relationships/oleObject" Target="../embeddings/oleObject6.bin"/><Relationship Id="rId20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oleObject5.bin"/><Relationship Id="rId5" Type="http://schemas.openxmlformats.org/officeDocument/2006/relationships/audio" Target="../media/media3.m4a"/><Relationship Id="rId15" Type="http://schemas.openxmlformats.org/officeDocument/2006/relationships/image" Target="../media/image26.png"/><Relationship Id="rId10" Type="http://schemas.openxmlformats.org/officeDocument/2006/relationships/image" Target="../media/image30.wmf"/><Relationship Id="rId19" Type="http://schemas.openxmlformats.org/officeDocument/2006/relationships/image" Target="../media/image33.wmf"/><Relationship Id="rId4" Type="http://schemas.microsoft.com/office/2007/relationships/media" Target="../media/media3.m4a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9.png"/><Relationship Id="rId18" Type="http://schemas.microsoft.com/office/2007/relationships/hdphoto" Target="../media/hdphoto10.wdp"/><Relationship Id="rId26" Type="http://schemas.microsoft.com/office/2007/relationships/hdphoto" Target="../media/hdphoto14.wdp"/><Relationship Id="rId3" Type="http://schemas.openxmlformats.org/officeDocument/2006/relationships/image" Target="../media/image34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microsoft.com/office/2007/relationships/hdphoto" Target="../media/hdphoto7.wdp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6" Type="http://schemas.microsoft.com/office/2007/relationships/hdphoto" Target="../media/hdphoto9.wdp"/><Relationship Id="rId20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38.png"/><Relationship Id="rId24" Type="http://schemas.microsoft.com/office/2007/relationships/hdphoto" Target="../media/hdphoto13.wdp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10" Type="http://schemas.microsoft.com/office/2007/relationships/hdphoto" Target="../media/hdphoto6.wdp"/><Relationship Id="rId19" Type="http://schemas.openxmlformats.org/officeDocument/2006/relationships/image" Target="../media/image42.png"/><Relationship Id="rId4" Type="http://schemas.microsoft.com/office/2007/relationships/hdphoto" Target="../media/hdphoto3.wdp"/><Relationship Id="rId9" Type="http://schemas.openxmlformats.org/officeDocument/2006/relationships/image" Target="../media/image37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9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5.wdp"/><Relationship Id="rId10" Type="http://schemas.openxmlformats.org/officeDocument/2006/relationships/image" Target="../media/image4.png"/><Relationship Id="rId4" Type="http://schemas.openxmlformats.org/officeDocument/2006/relationships/image" Target="../media/image50.png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nazhoq71@gmail.com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17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audio" Target="../media/audio5.wav"/><Relationship Id="rId1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4.wav"/><Relationship Id="rId9" Type="http://schemas.openxmlformats.org/officeDocument/2006/relationships/image" Target="../media/image17.png"/><Relationship Id="rId1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062" y="940329"/>
            <a:ext cx="1054971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bn-BD" sz="2000" dirty="0">
                <a:latin typeface="Times New Roman" panose="02020603050405020304" pitchFamily="18" charset="0"/>
              </a:rPr>
              <a:t>f5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000" dirty="0">
                <a:latin typeface="Times New Roman" panose="02020603050405020304" pitchFamily="18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 নোটে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পরামর্শ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ফ্রন্ট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অনুরোধক্রমে</a:t>
            </a:r>
            <a:endParaRPr lang="en-US" sz="2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/>
              <a:t>মোঃ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নাজমুল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হক</a:t>
            </a:r>
            <a:endParaRPr lang="en-US" sz="2000" dirty="0"/>
          </a:p>
          <a:p>
            <a:r>
              <a:rPr lang="en-US" sz="2000" dirty="0" err="1" smtClean="0"/>
              <a:t>সহকারী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r>
              <a:rPr lang="en-US" sz="2000" dirty="0" smtClean="0"/>
              <a:t> (</a:t>
            </a:r>
            <a:r>
              <a:rPr lang="en-US" sz="2000" dirty="0" err="1" smtClean="0"/>
              <a:t>গণিত</a:t>
            </a:r>
            <a:r>
              <a:rPr lang="en-US" sz="2000" dirty="0" smtClean="0"/>
              <a:t> ও </a:t>
            </a:r>
            <a:r>
              <a:rPr lang="en-US" sz="2000" dirty="0" err="1" smtClean="0"/>
              <a:t>সা.বি</a:t>
            </a:r>
            <a:r>
              <a:rPr lang="en-US" sz="2000" dirty="0" smtClean="0"/>
              <a:t>.)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cs typeface="NikoshBAN" panose="02000000000000000000" pitchFamily="2" charset="0"/>
                <a:hlinkClick r:id="rId3"/>
              </a:rPr>
              <a:t>nazhoq71@gmail.com</a:t>
            </a:r>
            <a:endParaRPr lang="en-US" sz="2000" dirty="0">
              <a:cs typeface="NikoshBAN" panose="02000000000000000000" pitchFamily="2" charset="0"/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০১৭২৪-৬৬৭১৬৬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গ্রাম+পোস্টঃ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মহিষডাঙ্গা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নলডাঙ্গা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55999" y="5281462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38153" y="5264488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89490" y="5404746"/>
            <a:ext cx="5913118" cy="13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2220620" y="2662932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470440" y="1293840"/>
            <a:ext cx="2515581" cy="4110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-1563423" y="2446974"/>
            <a:ext cx="6771254" cy="6006516"/>
          </a:xfrm>
          <a:prstGeom prst="arc">
            <a:avLst>
              <a:gd name="adj1" fmla="val 17841127"/>
              <a:gd name="adj2" fmla="val 42253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8577" y="389138"/>
            <a:ext cx="9194847" cy="648072"/>
            <a:chOff x="1498577" y="51471"/>
            <a:chExt cx="9194847" cy="648072"/>
          </a:xfrm>
        </p:grpSpPr>
        <p:sp>
          <p:nvSpPr>
            <p:cNvPr id="9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7123" y="246152"/>
            <a:ext cx="997424" cy="934043"/>
            <a:chOff x="401382" y="2966799"/>
            <a:chExt cx="1916149" cy="1794387"/>
          </a:xfrm>
        </p:grpSpPr>
        <p:sp>
          <p:nvSpPr>
            <p:cNvPr id="12" name="Frame 11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c 13"/>
          <p:cNvSpPr/>
          <p:nvPr/>
        </p:nvSpPr>
        <p:spPr>
          <a:xfrm>
            <a:off x="2470439" y="2777289"/>
            <a:ext cx="5397471" cy="5333999"/>
          </a:xfrm>
          <a:prstGeom prst="arc">
            <a:avLst>
              <a:gd name="adj1" fmla="val 12826517"/>
              <a:gd name="adj2" fmla="val 15925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36660" y="2049859"/>
            <a:ext cx="6024077" cy="3373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20688"/>
              </p:ext>
            </p:extLst>
          </p:nvPr>
        </p:nvGraphicFramePr>
        <p:xfrm>
          <a:off x="1244333" y="5007551"/>
          <a:ext cx="985241" cy="78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2" name="Equation" r:id="rId5" imgW="253800" imgH="203040" progId="Equation.3">
                  <p:embed/>
                </p:oleObj>
              </mc:Choice>
              <mc:Fallback>
                <p:oleObj name="Equation" r:id="rId5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333" y="5007551"/>
                        <a:ext cx="985241" cy="78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rc 16"/>
          <p:cNvSpPr/>
          <p:nvPr/>
        </p:nvSpPr>
        <p:spPr>
          <a:xfrm>
            <a:off x="2453689" y="2717066"/>
            <a:ext cx="5397471" cy="5333999"/>
          </a:xfrm>
          <a:prstGeom prst="arc">
            <a:avLst>
              <a:gd name="adj1" fmla="val 17098716"/>
              <a:gd name="adj2" fmla="val 1960641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652879">
            <a:off x="1190845" y="428656"/>
            <a:ext cx="5397471" cy="5333999"/>
          </a:xfrm>
          <a:prstGeom prst="arc">
            <a:avLst>
              <a:gd name="adj1" fmla="val 19652340"/>
              <a:gd name="adj2" fmla="val 4920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909">
            <a:off x="793140" y="1961106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 rot="19840981">
            <a:off x="2080781" y="3014490"/>
            <a:ext cx="8524687" cy="4432232"/>
            <a:chOff x="2408961" y="5351257"/>
            <a:chExt cx="7987682" cy="44322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0937">
            <a:off x="96580" y="1977885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 rot="18101632">
            <a:off x="947288" y="2020689"/>
            <a:ext cx="8524687" cy="4432232"/>
            <a:chOff x="2408961" y="5351257"/>
            <a:chExt cx="7987682" cy="443223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123715" y="4910836"/>
            <a:ext cx="8524687" cy="4432232"/>
            <a:chOff x="2408961" y="5351257"/>
            <a:chExt cx="7987682" cy="44322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1524365" y="429674"/>
            <a:ext cx="9194847" cy="648072"/>
            <a:chOff x="1498577" y="51471"/>
            <a:chExt cx="9194847" cy="648072"/>
          </a:xfrm>
        </p:grpSpPr>
        <p:sp>
          <p:nvSpPr>
            <p:cNvPr id="31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2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18460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আঁকা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লো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2911" y="271940"/>
            <a:ext cx="997424" cy="934043"/>
            <a:chOff x="401382" y="2966799"/>
            <a:chExt cx="1916149" cy="1794387"/>
          </a:xfrm>
        </p:grpSpPr>
        <p:sp>
          <p:nvSpPr>
            <p:cNvPr id="34" name="Frame 33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1728391" y="420190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335580" y="255030"/>
            <a:ext cx="1962230" cy="125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31902" y="-4502"/>
            <a:ext cx="1645920" cy="1645920"/>
            <a:chOff x="231902" y="975607"/>
            <a:chExt cx="1845290" cy="1405881"/>
          </a:xfrm>
        </p:grpSpPr>
        <p:sp>
          <p:nvSpPr>
            <p:cNvPr id="39" name="Freeform 38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 40"/>
          <p:cNvSpPr/>
          <p:nvPr/>
        </p:nvSpPr>
        <p:spPr>
          <a:xfrm>
            <a:off x="381333" y="129489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08365"/>
              </p:ext>
            </p:extLst>
          </p:nvPr>
        </p:nvGraphicFramePr>
        <p:xfrm>
          <a:off x="2135924" y="504008"/>
          <a:ext cx="707573" cy="56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" name="Equation" r:id="rId9" imgW="253800" imgH="203040" progId="Equation.3">
                  <p:embed/>
                </p:oleObj>
              </mc:Choice>
              <mc:Fallback>
                <p:oleObj name="Equation" r:id="rId9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5924" y="504008"/>
                        <a:ext cx="707573" cy="566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45241"/>
              </p:ext>
            </p:extLst>
          </p:nvPr>
        </p:nvGraphicFramePr>
        <p:xfrm>
          <a:off x="4104573" y="4598468"/>
          <a:ext cx="6731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4" name="Equation" r:id="rId11" imgW="241200" imgH="203040" progId="Equation.3">
                  <p:embed/>
                </p:oleObj>
              </mc:Choice>
              <mc:Fallback>
                <p:oleObj name="Equation" r:id="rId11" imgW="241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04573" y="4598468"/>
                        <a:ext cx="6731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rc 43"/>
          <p:cNvSpPr/>
          <p:nvPr/>
        </p:nvSpPr>
        <p:spPr>
          <a:xfrm>
            <a:off x="-1753923" y="2599374"/>
            <a:ext cx="6771254" cy="6006516"/>
          </a:xfrm>
          <a:prstGeom prst="arc">
            <a:avLst>
              <a:gd name="adj1" fmla="val 20037850"/>
              <a:gd name="adj2" fmla="val 214812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238054">
            <a:off x="-2765769" y="497204"/>
            <a:ext cx="10559773" cy="97840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7566043">
            <a:off x="-98035" y="490419"/>
            <a:ext cx="10559773" cy="97840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186216">
            <a:off x="-2774888" y="520157"/>
            <a:ext cx="10559773" cy="97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9597 0.0046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96 0.00463 L 0.53086 -0.08518 L 0.55859 -0.11273 L 0.61406 -0.13356 L 0.67395 -0.07615 L 0.7125 -0.04444 " pathEditMode="relative" rAng="660000" ptsTypes="AAAA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-0.00046 C 0.00312 -0.00741 0.00664 -0.01366 0.0095 -0.02268 C 0.01028 -0.02569 0.00989 -0.03056 0.0108 -0.0338 C 0.01237 -0.04028 0.01901 -0.05671 0.02174 -0.06065 C 0.0233 -0.06273 0.02539 -0.06319 0.02708 -0.06435 C 0.04531 -0.09815 0.01849 -0.04954 0.03528 -0.07546 C 0.03815 -0.08009 0.04075 -0.08611 0.04362 -0.09074 L 0.05169 -0.10602 C 0.0539 -0.11018 0.05625 -0.11319 0.05859 -0.11736 C 0.05989 -0.12014 0.06119 -0.12292 0.06263 -0.125 C 0.06484 -0.12824 0.06718 -0.1294 0.0694 -0.13264 C 0.07148 -0.13588 0.07291 -0.14097 0.07487 -0.14375 C 0.07617 -0.14583 0.0776 -0.1463 0.0789 -0.14792 C 0.08359 -0.15301 0.08685 -0.15949 0.09127 -0.16667 C 0.09609 -0.18472 0.09414 -0.18032 0.10078 -0.19306 C 0.10351 -0.19838 0.10586 -0.20556 0.10898 -0.20833 L 0.11718 -0.21597 C 0.11849 -0.21852 0.11992 -0.22083 0.12122 -0.22361 C 0.12226 -0.22569 0.12291 -0.22963 0.12396 -0.23125 C 0.12565 -0.23333 0.1276 -0.23333 0.12955 -0.23495 C 0.13086 -0.23611 0.13216 -0.23773 0.13359 -0.23843 C 0.1358 -0.24005 0.13802 -0.24097 0.14036 -0.24259 C 0.15195 -0.24977 0.1388 -0.24329 0.15534 -0.25023 C 0.15664 -0.25139 0.15807 -0.25301 0.15937 -0.2537 C 0.17135 -0.26227 0.18138 -0.26018 0.19492 -0.26134 L 0.24804 -0.26528 L 0.27812 -0.26134 C 0.28906 -0.25926 0.31093 -0.2537 0.31093 -0.25417 C 0.31354 -0.25139 0.31627 -0.24722 0.31901 -0.24606 C 0.34075 -0.23773 0.32539 -0.24259 0.36536 -0.24259 L 0.37239 -0.23495 " pathEditMode="relative" rAng="0" ptsTypes="AAAAAAAAAAAAAAAAAAAAAAAAAAAAAAAA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50"/>
                            </p:stCondLst>
                            <p:childTnLst>
                              <p:par>
                                <p:cTn id="4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22331 -0.00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750"/>
                            </p:stCondLst>
                            <p:childTnLst>
                              <p:par>
                                <p:cTn id="10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21263 -0.59977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-3020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85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3 -0.59977 L 0.24765 -0.68959 L 0.27539 -0.71713 L 0.33086 -0.7382 L 0.39075 -0.68033 L 0.42916 -0.64862 " pathEditMode="relative" rAng="660000" ptsTypes="AAAAAA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-0.00046 C 0.00313 -0.0074 0.00664 -0.01365 0.00951 -0.02268 C 0.01029 -0.02569 0.0099 -0.03055 0.01081 -0.03379 C 0.01237 -0.04027 0.01901 -0.05671 0.02175 -0.06064 C 0.02331 -0.06273 0.02539 -0.06319 0.02709 -0.06435 C 0.04532 -0.09814 0.01849 -0.04953 0.03529 -0.07546 C 0.03815 -0.08009 0.04076 -0.08611 0.04362 -0.09074 L 0.0517 -0.10601 C 0.05391 -0.11018 0.05625 -0.11319 0.0586 -0.11736 C 0.0599 -0.12013 0.0612 -0.12291 0.06263 -0.125 C 0.06485 -0.12824 0.06719 -0.12939 0.0694 -0.13263 C 0.07149 -0.13588 0.07292 -0.14097 0.07487 -0.14375 C 0.07618 -0.14583 0.07761 -0.14629 0.07891 -0.14791 C 0.0836 -0.15301 0.08685 -0.15949 0.09128 -0.16666 C 0.0961 -0.18472 0.09414 -0.18032 0.10079 -0.19305 C 0.10352 -0.19838 0.10586 -0.20555 0.10899 -0.20833 L 0.11719 -0.21597 C 0.11849 -0.21851 0.11993 -0.22083 0.12123 -0.22361 C 0.12227 -0.22569 0.12292 -0.22963 0.12396 -0.23125 C 0.12565 -0.23333 0.12761 -0.23333 0.12956 -0.23495 C 0.13086 -0.23611 0.13217 -0.2375 0.1336 -0.23842 C 0.13581 -0.23981 0.13802 -0.24097 0.14037 -0.24259 C 0.15196 -0.24976 0.13881 -0.24328 0.15534 -0.25023 C 0.15664 -0.25138 0.15808 -0.25301 0.15938 -0.2537 C 0.17136 -0.26226 0.18138 -0.26018 0.19493 -0.26134 L 0.24792 -0.26527 L 0.27813 -0.26134 C 0.28907 -0.25926 0.31094 -0.2537 0.31094 -0.25416 C 0.31355 -0.25138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5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350"/>
                            </p:stCondLst>
                            <p:childTnLst>
                              <p:par>
                                <p:cTn id="1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35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0365 -0.3370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9583 -0.5004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2523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5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0.50046 L 0.53086 -0.59028 L 0.55859 -0.61783 L 0.61406 -0.63889 L 0.67396 -0.58102 L 0.71237 -0.54931 " pathEditMode="relative" rAng="660000" ptsTypes="AAAAAA">
                                      <p:cBhvr>
                                        <p:cTn id="1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-0.00046 C 0.00313 -0.00741 0.00664 -0.01366 0.00951 -0.02268 C 0.01029 -0.02569 0.0099 -0.03055 0.01081 -0.03379 C 0.01237 -0.04028 0.01901 -0.05671 0.02175 -0.06065 C 0.02331 -0.06273 0.02539 -0.06319 0.02709 -0.06435 C 0.04532 -0.09815 0.01849 -0.04954 0.03529 -0.07546 C 0.03815 -0.08009 0.04076 -0.08611 0.04362 -0.09074 L 0.0517 -0.10602 C 0.05391 -0.11018 0.05625 -0.11319 0.0586 -0.11736 C 0.0599 -0.12014 0.0612 -0.12292 0.06263 -0.125 C 0.06485 -0.12824 0.06719 -0.1294 0.0694 -0.13264 C 0.07149 -0.13588 0.07292 -0.14097 0.07487 -0.14375 C 0.07617 -0.14583 0.07761 -0.14629 0.07891 -0.14792 C 0.0836 -0.15301 0.08685 -0.15949 0.09128 -0.16667 C 0.0961 -0.18472 0.09414 -0.18032 0.10078 -0.19305 C 0.10352 -0.19838 0.10586 -0.20555 0.10899 -0.20833 L 0.11719 -0.21597 C 0.11849 -0.21852 0.11992 -0.22083 0.12123 -0.22361 C 0.12227 -0.22569 0.12292 -0.22963 0.12396 -0.23125 C 0.12565 -0.23333 0.12761 -0.23333 0.12956 -0.23495 C 0.13086 -0.23611 0.13216 -0.2375 0.1336 -0.23842 C 0.13581 -0.23981 0.13802 -0.24097 0.14037 -0.24259 C 0.15196 -0.24977 0.1388 -0.24329 0.15534 -0.25023 C 0.15664 -0.25139 0.15808 -0.25301 0.15938 -0.2537 C 0.17136 -0.26227 0.18138 -0.26018 0.19492 -0.26134 L 0.24792 -0.26528 L 0.27813 -0.26134 C 0.28907 -0.25926 0.31094 -0.2537 0.31094 -0.25417 C 0.31354 -0.25139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14" grpId="0" animBg="1"/>
      <p:bldP spid="17" grpId="0" animBg="1"/>
      <p:bldP spid="18" grpId="0" animBg="1"/>
      <p:bldP spid="36" grpId="0" animBg="1"/>
      <p:bldP spid="37" grpId="0" animBg="1"/>
      <p:bldP spid="41" grpId="0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012084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463491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530240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2664231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017" y="1024965"/>
            <a:ext cx="17459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aby_Boy_Girl4.png"/>
          <p:cNvPicPr>
            <a:picLocks noChangeAspect="1"/>
          </p:cNvPicPr>
          <p:nvPr/>
        </p:nvPicPr>
        <p:blipFill rotWithShape="1">
          <a:blip r:embed="rId3" cstate="print"/>
          <a:srcRect l="48173" r="-1"/>
          <a:stretch/>
        </p:blipFill>
        <p:spPr>
          <a:xfrm>
            <a:off x="5541001" y="242357"/>
            <a:ext cx="1170864" cy="2201740"/>
          </a:xfrm>
          <a:prstGeom prst="rect">
            <a:avLst/>
          </a:prstGeom>
        </p:spPr>
      </p:pic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3" cstate="print"/>
          <a:srcRect r="50918"/>
          <a:stretch/>
        </p:blipFill>
        <p:spPr>
          <a:xfrm>
            <a:off x="4432061" y="239531"/>
            <a:ext cx="1108808" cy="22017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579928" y="3949308"/>
            <a:ext cx="2502142" cy="2375344"/>
            <a:chOff x="6161398" y="1553752"/>
            <a:chExt cx="2502142" cy="2375344"/>
          </a:xfrm>
        </p:grpSpPr>
        <p:sp>
          <p:nvSpPr>
            <p:cNvPr id="12" name="Oval 11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07402" y="4406153"/>
            <a:ext cx="228860" cy="1399205"/>
            <a:chOff x="3810000" y="3124200"/>
            <a:chExt cx="414996" cy="3200400"/>
          </a:xfrm>
        </p:grpSpPr>
        <p:grpSp>
          <p:nvGrpSpPr>
            <p:cNvPr id="15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40062" y="3978319"/>
            <a:ext cx="337541" cy="2252434"/>
            <a:chOff x="4224186" y="236408"/>
            <a:chExt cx="167510" cy="2252434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8651816" y="3995496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466621" y="3903685"/>
            <a:ext cx="2647036" cy="2458200"/>
            <a:chOff x="2576739" y="3078455"/>
            <a:chExt cx="2647036" cy="2458200"/>
          </a:xfrm>
        </p:grpSpPr>
        <p:sp>
          <p:nvSpPr>
            <p:cNvPr id="26" name="TextBox 25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46793" y="4239115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29597 -0.0020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29518 0.0023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8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24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86046" y="1348979"/>
            <a:ext cx="9034454" cy="4160042"/>
            <a:chOff x="1214651" y="996287"/>
            <a:chExt cx="9471546" cy="4449170"/>
          </a:xfrm>
        </p:grpSpPr>
        <p:sp>
          <p:nvSpPr>
            <p:cNvPr id="4" name="Rectangle 3"/>
            <p:cNvSpPr/>
            <p:nvPr/>
          </p:nvSpPr>
          <p:spPr>
            <a:xfrm>
              <a:off x="1357952" y="1146412"/>
              <a:ext cx="9184943" cy="4148919"/>
            </a:xfrm>
            <a:prstGeom prst="rect">
              <a:avLst/>
            </a:prstGeom>
            <a:gradFill flip="none" rotWithShape="1">
              <a:gsLst>
                <a:gs pos="100000">
                  <a:srgbClr val="E3E7E5">
                    <a:lumMod val="87000"/>
                    <a:alpha val="55000"/>
                  </a:srgbClr>
                </a:gs>
                <a:gs pos="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1214651" y="996287"/>
              <a:ext cx="9471546" cy="4449170"/>
            </a:xfrm>
            <a:prstGeom prst="frame">
              <a:avLst>
                <a:gd name="adj1" fmla="val 6219"/>
              </a:avLst>
            </a:prstGeom>
            <a:solidFill>
              <a:srgbClr val="9DC3E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5912277" y="4205407"/>
            <a:ext cx="8451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49659" y="417522"/>
            <a:ext cx="8007755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18280" y="4103697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8350" y="324010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20001" y="323866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00331" y="5038401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6068075" y="2663336"/>
            <a:ext cx="3183480" cy="3178113"/>
          </a:xfrm>
          <a:prstGeom prst="arc">
            <a:avLst>
              <a:gd name="adj1" fmla="val 8157363"/>
              <a:gd name="adj2" fmla="val 95926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3520853" y="2935035"/>
            <a:ext cx="3078141" cy="2890598"/>
          </a:xfrm>
          <a:prstGeom prst="arc">
            <a:avLst>
              <a:gd name="adj1" fmla="val 766620"/>
              <a:gd name="adj2" fmla="val 240999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4796100" y="1962147"/>
            <a:ext cx="3115103" cy="3008772"/>
          </a:xfrm>
          <a:prstGeom prst="arc">
            <a:avLst>
              <a:gd name="adj1" fmla="val 1141949"/>
              <a:gd name="adj2" fmla="val 93087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5199" y="322782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03667" y="2703166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9527" y="3149524"/>
            <a:ext cx="8451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sz="32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1400" y="420120"/>
            <a:ext cx="8007755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20041392">
            <a:off x="8297399" y="2597731"/>
            <a:ext cx="2638255" cy="2309628"/>
          </a:xfrm>
          <a:prstGeom prst="arc">
            <a:avLst>
              <a:gd name="adj1" fmla="val 11251062"/>
              <a:gd name="adj2" fmla="val 1316890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8212452" y="3091912"/>
            <a:ext cx="2638255" cy="2456962"/>
          </a:xfrm>
          <a:prstGeom prst="arc">
            <a:avLst>
              <a:gd name="adj1" fmla="val 11251062"/>
              <a:gd name="adj2" fmla="val 1316890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11653" y="2828687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9344562" y="3091912"/>
            <a:ext cx="2638255" cy="2401538"/>
          </a:xfrm>
          <a:prstGeom prst="arc">
            <a:avLst>
              <a:gd name="adj1" fmla="val 10855708"/>
              <a:gd name="adj2" fmla="val 1214224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766958">
            <a:off x="3940800" y="3014953"/>
            <a:ext cx="2683705" cy="2404158"/>
          </a:xfrm>
          <a:prstGeom prst="arc">
            <a:avLst>
              <a:gd name="adj1" fmla="val 17238293"/>
              <a:gd name="adj2" fmla="val 199318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3778300">
            <a:off x="3773550" y="2049761"/>
            <a:ext cx="2663466" cy="2186411"/>
          </a:xfrm>
          <a:prstGeom prst="arc">
            <a:avLst>
              <a:gd name="adj1" fmla="val 17238293"/>
              <a:gd name="adj2" fmla="val 199318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739910" y="414614"/>
            <a:ext cx="8007755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3030110" y="3031533"/>
            <a:ext cx="2460265" cy="2461916"/>
          </a:xfrm>
          <a:prstGeom prst="arc">
            <a:avLst>
              <a:gd name="adj1" fmla="val 18898750"/>
              <a:gd name="adj2" fmla="val 2159117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400549" y="2267048"/>
            <a:ext cx="6018797" cy="1990126"/>
          </a:xfrm>
          <a:prstGeom prst="triangle">
            <a:avLst>
              <a:gd name="adj" fmla="val 2783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982118">
            <a:off x="2289570" y="2149075"/>
            <a:ext cx="4203621" cy="420624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680609" y="404268"/>
            <a:ext cx="8048546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আরেকজন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74845" y="1607501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58906" y="4238124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34858" y="4161923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89077" y="5723138"/>
            <a:ext cx="9931423" cy="648072"/>
            <a:chOff x="1498577" y="51471"/>
            <a:chExt cx="9194847" cy="648072"/>
          </a:xfrm>
        </p:grpSpPr>
        <p:sp>
          <p:nvSpPr>
            <p:cNvPr id="32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3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ABC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সমদ্বিখন্ডক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7623" y="5580152"/>
            <a:ext cx="997424" cy="934043"/>
            <a:chOff x="401382" y="2966799"/>
            <a:chExt cx="1916149" cy="1794387"/>
          </a:xfrm>
        </p:grpSpPr>
        <p:sp>
          <p:nvSpPr>
            <p:cNvPr id="35" name="Frame 34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1761091" y="426643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335580" y="-9174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31902" y="-24991"/>
            <a:ext cx="1645920" cy="1645920"/>
            <a:chOff x="231902" y="975607"/>
            <a:chExt cx="1845290" cy="1405881"/>
          </a:xfrm>
        </p:grpSpPr>
        <p:sp>
          <p:nvSpPr>
            <p:cNvPr id="40" name="Freeform 3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 41"/>
          <p:cNvSpPr/>
          <p:nvPr/>
        </p:nvSpPr>
        <p:spPr>
          <a:xfrm>
            <a:off x="381333" y="10900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683636" y="5744576"/>
            <a:ext cx="9931423" cy="648072"/>
            <a:chOff x="1498577" y="51471"/>
            <a:chExt cx="9194847" cy="648072"/>
          </a:xfrm>
        </p:grpSpPr>
        <p:sp>
          <p:nvSpPr>
            <p:cNvPr id="44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ACB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সমদ্বিখন্ডক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6" name="Arc 45"/>
          <p:cNvSpPr/>
          <p:nvPr/>
        </p:nvSpPr>
        <p:spPr>
          <a:xfrm>
            <a:off x="3771900" y="3512854"/>
            <a:ext cx="1416880" cy="1017379"/>
          </a:xfrm>
          <a:prstGeom prst="arc">
            <a:avLst>
              <a:gd name="adj1" fmla="val 19229712"/>
              <a:gd name="adj2" fmla="val 13557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flipH="1">
            <a:off x="8808280" y="3493804"/>
            <a:ext cx="1878770" cy="1017379"/>
          </a:xfrm>
          <a:prstGeom prst="arc">
            <a:avLst>
              <a:gd name="adj1" fmla="val 19948437"/>
              <a:gd name="adj2" fmla="val 9839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29712"/>
              </p:ext>
            </p:extLst>
          </p:nvPr>
        </p:nvGraphicFramePr>
        <p:xfrm>
          <a:off x="201002" y="2111624"/>
          <a:ext cx="2117340" cy="82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Equation" r:id="rId9" imgW="457200" imgH="177480" progId="Equation.3">
                  <p:embed/>
                </p:oleObj>
              </mc:Choice>
              <mc:Fallback>
                <p:oleObj name="Equation" r:id="rId9" imgW="4572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1002" y="2111624"/>
                        <a:ext cx="2117340" cy="823410"/>
                      </a:xfrm>
                      <a:prstGeom prst="rect">
                        <a:avLst/>
                      </a:prstGeom>
                      <a:gradFill>
                        <a:gsLst>
                          <a:gs pos="93000">
                            <a:srgbClr val="E4ECFF"/>
                          </a:gs>
                          <a:gs pos="100000">
                            <a:srgbClr val="007FFF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346579"/>
              </p:ext>
            </p:extLst>
          </p:nvPr>
        </p:nvGraphicFramePr>
        <p:xfrm>
          <a:off x="176213" y="3502025"/>
          <a:ext cx="2176462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Equation" r:id="rId11" imgW="469800" imgH="203040" progId="Equation.3">
                  <p:embed/>
                </p:oleObj>
              </mc:Choice>
              <mc:Fallback>
                <p:oleObj name="Equation" r:id="rId11" imgW="469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213" y="3502025"/>
                        <a:ext cx="2176462" cy="942975"/>
                      </a:xfrm>
                      <a:prstGeom prst="rect">
                        <a:avLst/>
                      </a:prstGeom>
                      <a:gradFill>
                        <a:gsLst>
                          <a:gs pos="93000">
                            <a:srgbClr val="E4ECFF"/>
                          </a:gs>
                          <a:gs pos="100000">
                            <a:srgbClr val="007FFF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909">
            <a:off x="3356566" y="2120054"/>
            <a:ext cx="2306098" cy="172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1" name="Group 50"/>
          <p:cNvGrpSpPr/>
          <p:nvPr/>
        </p:nvGrpSpPr>
        <p:grpSpPr>
          <a:xfrm rot="20122533">
            <a:off x="3928254" y="2978359"/>
            <a:ext cx="5503096" cy="3443512"/>
            <a:chOff x="2408961" y="5351257"/>
            <a:chExt cx="7987682" cy="443223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54" name="Straight Connector 53"/>
          <p:cNvCxnSpPr/>
          <p:nvPr/>
        </p:nvCxnSpPr>
        <p:spPr>
          <a:xfrm flipV="1">
            <a:off x="4381664" y="2950476"/>
            <a:ext cx="2897391" cy="1326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540264">
            <a:off x="8399311" y="2178643"/>
            <a:ext cx="4203621" cy="4206240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5490375" y="3182587"/>
            <a:ext cx="4928971" cy="1074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29" y="1536020"/>
            <a:ext cx="2306098" cy="172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8" name="Group 57"/>
          <p:cNvGrpSpPr/>
          <p:nvPr/>
        </p:nvGrpSpPr>
        <p:grpSpPr>
          <a:xfrm rot="728892">
            <a:off x="4981422" y="3325879"/>
            <a:ext cx="5503096" cy="3443512"/>
            <a:chOff x="2408961" y="5351257"/>
            <a:chExt cx="7987682" cy="4432232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1" name="Rounded Rectangle 10">
            <a:extLst>
              <a:ext uri="{FF2B5EF4-FFF2-40B4-BE49-F238E27FC236}">
                <a16:creationId xmlns="" xmlns:a16="http://schemas.microsoft.com/office/drawing/2014/main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45000">
                <a:srgbClr val="007FFF">
                  <a:alpha val="4000"/>
                  <a:lumMod val="19000"/>
                  <a:lumOff val="81000"/>
                </a:srgbClr>
              </a:gs>
              <a:gs pos="100000">
                <a:srgbClr val="007FFF">
                  <a:alpha val="30000"/>
                  <a:lumMod val="90000"/>
                  <a:lumOff val="10000"/>
                </a:srgbClr>
              </a:gs>
              <a:gs pos="0">
                <a:srgbClr val="007FFF">
                  <a:alpha val="30000"/>
                  <a:lumMod val="90000"/>
                  <a:lumOff val="10000"/>
                </a:srgbClr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-17914978" y="5832256"/>
            <a:ext cx="28480181" cy="732603"/>
            <a:chOff x="-6211614" y="5835521"/>
            <a:chExt cx="28480181" cy="732603"/>
          </a:xfrm>
        </p:grpSpPr>
        <p:sp>
          <p:nvSpPr>
            <p:cNvPr id="63" name="TextBox 62"/>
            <p:cNvSpPr txBox="1"/>
            <p:nvPr/>
          </p:nvSpPr>
          <p:spPr>
            <a:xfrm>
              <a:off x="-6211614" y="5921793"/>
              <a:ext cx="28480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ABC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ও      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ACB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সমদ্বিখন্ডক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যথাক্রমে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BL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ও 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CM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পরস্পর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O 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6279408"/>
                </p:ext>
              </p:extLst>
            </p:nvPr>
          </p:nvGraphicFramePr>
          <p:xfrm>
            <a:off x="-6188359" y="5835521"/>
            <a:ext cx="701072" cy="647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4" name="Equation" r:id="rId16" imgW="164880" imgH="152280" progId="Equation.3">
                    <p:embed/>
                  </p:oleObj>
                </mc:Choice>
                <mc:Fallback>
                  <p:oleObj name="Equation" r:id="rId16" imgW="16488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-6188359" y="5835521"/>
                          <a:ext cx="701072" cy="6471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3074672"/>
                </p:ext>
              </p:extLst>
            </p:nvPr>
          </p:nvGraphicFramePr>
          <p:xfrm>
            <a:off x="-3797258" y="5861797"/>
            <a:ext cx="701072" cy="647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5" name="Equation" r:id="rId18" imgW="164880" imgH="152280" progId="Equation.3">
                    <p:embed/>
                  </p:oleObj>
                </mc:Choice>
                <mc:Fallback>
                  <p:oleObj name="Equation" r:id="rId18" imgW="16488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-3797258" y="5861797"/>
                          <a:ext cx="701072" cy="6471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348039">
            <a:off x="3392263" y="409814"/>
            <a:ext cx="5936848" cy="594054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705721" y="411105"/>
            <a:ext cx="305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96633" y="502812"/>
            <a:ext cx="2377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5400000">
            <a:off x="3461102" y="2204339"/>
            <a:ext cx="3896880" cy="2438437"/>
            <a:chOff x="2408959" y="5351257"/>
            <a:chExt cx="7987682" cy="4432232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59" y="5788951"/>
              <a:ext cx="7987682" cy="1364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8525">
            <a:off x="6326346" y="3155830"/>
            <a:ext cx="1951537" cy="145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3" name="Straight Connector 72"/>
          <p:cNvCxnSpPr/>
          <p:nvPr/>
        </p:nvCxnSpPr>
        <p:spPr>
          <a:xfrm flipH="1">
            <a:off x="6353033" y="3347699"/>
            <a:ext cx="2605" cy="914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5449413" y="2475039"/>
            <a:ext cx="1730202" cy="1770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96973">
            <a:off x="4617469" y="1789421"/>
            <a:ext cx="3410993" cy="316042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-21501150" y="5915525"/>
            <a:ext cx="3020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0" y="239266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নির্ণেয়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642955" y="5721567"/>
            <a:ext cx="9985234" cy="648072"/>
            <a:chOff x="1498577" y="51471"/>
            <a:chExt cx="9194847" cy="648072"/>
          </a:xfrm>
        </p:grpSpPr>
        <p:sp>
          <p:nvSpPr>
            <p:cNvPr id="79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8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মনে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ABC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37123" y="5575051"/>
            <a:ext cx="997424" cy="934043"/>
            <a:chOff x="401382" y="2966799"/>
            <a:chExt cx="1916149" cy="1794387"/>
          </a:xfrm>
        </p:grpSpPr>
        <p:sp>
          <p:nvSpPr>
            <p:cNvPr id="82" name="Frame 81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5" name="Voice 006_s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86289" y="6377705"/>
            <a:ext cx="609600" cy="609600"/>
          </a:xfrm>
          <a:prstGeom prst="rect">
            <a:avLst/>
          </a:prstGeom>
        </p:spPr>
      </p:pic>
      <p:pic>
        <p:nvPicPr>
          <p:cNvPr id="84" name="Voice 008_s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38997" y="6427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66901 0.01227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-0.66836 -0.00116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2" presetClass="entr" presetSubtype="8" repeatCount="4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4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3" presetClass="exit" presetSubtype="32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095 0.12639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000"/>
                            </p:stCondLst>
                            <p:childTnLst>
                              <p:par>
                                <p:cTn id="1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46 0.12755 L 0.10495 0.1298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00143 0.13587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574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2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350"/>
                            </p:stCondLst>
                            <p:childTnLst>
                              <p:par>
                                <p:cTn id="2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13587 L 0.03646 0.04606 L 0.06419 0.01851 L 0.11966 -0.00255 L 0.17956 0.05532 L 0.21797 0.08703 " pathEditMode="relative" rAng="660000" ptsTypes="AAAAAA">
                                      <p:cBhvr>
                                        <p:cTn id="2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2.08333E-7 -0.00047 C -0.00182 -0.00741 -0.00378 -0.01366 -0.00534 -0.02269 C -0.00573 -0.0257 -0.0056 -0.03056 -0.00612 -0.0338 C -0.0069 -0.04028 -0.01224 -0.05672 -0.01367 -0.06065 C -0.01458 -0.06274 -0.01576 -0.0632 -0.01667 -0.06436 C -0.02682 -0.09815 -0.01185 -0.04954 -0.02122 -0.07547 C -0.02279 -0.0801 -0.02435 -0.08612 -0.02591 -0.09075 L -0.03034 -0.10602 C -0.03164 -0.11019 -0.03294 -0.1132 -0.03424 -0.11737 C -0.0349 -0.12014 -0.03568 -0.12292 -0.03646 -0.125 C -0.03685 -0.12825 -0.03737 -0.1294 -0.03867 -0.13264 C -0.03984 -0.13588 -0.04063 -0.14098 -0.04167 -0.14375 C -0.04245 -0.14584 -0.04323 -0.1463 -0.04388 -0.14792 C -0.04648 -0.15301 -0.04831 -0.1595 -0.05078 -0.16667 C -0.05352 -0.18473 -0.05234 -0.18033 -0.05612 -0.19306 C -0.05755 -0.19838 -0.05885 -0.20556 -0.06068 -0.20834 L -0.06523 -0.21598 C -0.06589 -0.21852 -0.0668 -0.22084 -0.06745 -0.22362 C -0.0681 -0.2257 -0.06836 -0.22963 -0.06901 -0.23125 C -0.06992 -0.23334 -0.07096 -0.23334 -0.07214 -0.23496 C -0.07279 -0.23612 -0.07357 -0.2375 -0.07435 -0.23843 C -0.07552 -0.23982 -0.07682 -0.24098 -0.07813 -0.2426 C -0.08451 -0.24977 -0.07721 -0.24329 -0.08646 -0.25024 C -0.08711 -0.25139 -0.08789 -0.25301 -0.08867 -0.25371 C -0.09531 -0.26227 -0.10091 -0.26019 -0.11003 -0.26135 L -0.13789 -0.26528 L -0.15456 -0.26135 C -0.16159 -0.25926 -0.17279 -0.25371 -0.17279 -0.25417 C -0.17422 -0.25139 -0.17578 -0.24723 -0.17734 -0.24607 C -0.18932 -0.2375 -0.18086 -0.2426 -0.20299 -0.2426 L -0.20703 -0.23496 " pathEditMode="relative" rAng="0" ptsTypes="AAAAAAAAAAAAAAAAAAAAAAAAAAAAAAAA">
                                      <p:cBhvr>
                                        <p:cTn id="2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6350"/>
                            </p:stCondLst>
                            <p:childTnLst>
                              <p:par>
                                <p:cTn id="22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"/>
                            </p:stCondLst>
                            <p:childTnLst>
                              <p:par>
                                <p:cTn id="2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6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0"/>
                            </p:stCondLst>
                            <p:childTnLst>
                              <p:par>
                                <p:cTn id="2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6" dur="4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4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7" dur="1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0091 0.50093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9075 -0.00185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500"/>
                            </p:stCondLst>
                            <p:childTnLst>
                              <p:par>
                                <p:cTn id="3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4500"/>
                            </p:stCondLst>
                            <p:childTnLst>
                              <p:par>
                                <p:cTn id="3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500"/>
                            </p:stCondLst>
                            <p:childTnLst>
                              <p:par>
                                <p:cTn id="3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32 2.59259E-6 L 0.06132 -0.12593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7500"/>
                            </p:stCondLst>
                            <p:childTnLst>
                              <p:par>
                                <p:cTn id="3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500"/>
                            </p:stCondLst>
                            <p:childTnLst>
                              <p:par>
                                <p:cTn id="3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22" presetClass="entr" presetSubtype="1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1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24141 -0.1993 " pathEditMode="relative" rAng="0" ptsTypes="AA">
                                      <p:cBhvr>
                                        <p:cTn id="3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-10185"/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1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2350"/>
                            </p:stCondLst>
                            <p:childTnLst>
                              <p:par>
                                <p:cTn id="3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15 -0.19768 L 0.27617 -0.2875 L 0.30391 -0.31504 L 0.35938 -0.33611 L 0.41927 -0.27824 L 0.45768 -0.24653 " pathEditMode="relative" rAng="660000" ptsTypes="AAAAAA">
                                      <p:cBhvr>
                                        <p:cTn id="3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3.54167E-6 -0.00047 C 0.00312 -0.00741 0.00664 -0.01366 0.0095 -0.02269 C 0.01028 -0.0257 0.00989 -0.03056 0.0108 -0.0338 C 0.01237 -0.04028 0.01901 -0.05672 0.02174 -0.06065 C 0.0233 -0.06274 0.02539 -0.0632 0.02708 -0.06436 C 0.04531 -0.09815 0.01849 -0.04954 0.03528 -0.07547 C 0.03815 -0.0801 0.04075 -0.08612 0.04362 -0.09075 L 0.05169 -0.10602 C 0.0539 -0.11019 0.05625 -0.1132 0.05859 -0.11737 C 0.05989 -0.12014 0.06119 -0.12292 0.06263 -0.125 C 0.06484 -0.12825 0.06718 -0.1294 0.0694 -0.13264 C 0.07148 -0.13588 0.07291 -0.14098 0.07487 -0.14375 C 0.07617 -0.14584 0.0776 -0.1463 0.0789 -0.14792 C 0.08359 -0.15301 0.08685 -0.1595 0.09127 -0.16667 C 0.09609 -0.18473 0.09414 -0.18033 0.10078 -0.19306 C 0.10351 -0.19838 0.10586 -0.20556 0.10898 -0.20834 L 0.11718 -0.21598 C 0.11849 -0.21852 0.11992 -0.22084 0.12122 -0.22362 C 0.12226 -0.2257 0.12291 -0.22963 0.12395 -0.23125 C 0.12565 -0.23334 0.1276 -0.23334 0.12955 -0.23496 C 0.13086 -0.23612 0.13216 -0.2375 0.13359 -0.23843 C 0.1358 -0.23982 0.13802 -0.24098 0.14036 -0.2426 C 0.15195 -0.24977 0.1388 -0.24329 0.15534 -0.25024 C 0.15664 -0.25139 0.15807 -0.25301 0.15937 -0.25371 C 0.17135 -0.26227 0.18138 -0.26019 0.19492 -0.26135 L 0.24791 -0.26528 L 0.27812 -0.26135 C 0.28906 -0.25926 0.31093 -0.25371 0.31093 -0.25417 C 0.31354 -0.25139 0.31627 -0.24723 0.31901 -0.24607 C 0.34075 -0.2375 0.32539 -0.2426 0.36536 -0.2426 L 0.37239 -0.23496 " pathEditMode="relative" rAng="0" ptsTypes="AAAAAAAAAAAAAAAAAAAAAAAAAAAAAAAA">
                                      <p:cBhvr>
                                        <p:cTn id="3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3350"/>
                            </p:stCondLst>
                            <p:childTnLst>
                              <p:par>
                                <p:cTn id="3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9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750"/>
                            </p:stCondLst>
                            <p:childTnLst>
                              <p:par>
                                <p:cTn id="3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09492 -0.0007 " pathEditMode="relative" rAng="0" ptsTypes="AA">
                                      <p:cBhvr>
                                        <p:cTn id="385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250"/>
                            </p:stCondLst>
                            <p:childTnLst>
                              <p:par>
                                <p:cTn id="387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250"/>
                            </p:stCondLst>
                            <p:childTnLst>
                              <p:par>
                                <p:cTn id="39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4 -0.00186 L -0.08685 -0.06598 " pathEditMode="relative" rAng="0" ptsTypes="AA">
                                      <p:cBhvr>
                                        <p:cTn id="394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750"/>
                            </p:stCondLst>
                            <p:childTnLst>
                              <p:par>
                                <p:cTn id="396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0352 0.1625 " pathEditMode="relative" rAng="0" ptsTypes="AA">
                                      <p:cBhvr>
                                        <p:cTn id="4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7917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1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100"/>
                            </p:stCondLst>
                            <p:childTnLst>
                              <p:par>
                                <p:cTn id="4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89 0.16435 L 0.44792 0.07454 L 0.47565 0.04699 L 0.53112 0.02592 L 0.59102 0.08379 L 0.62943 0.11551 " pathEditMode="relative" rAng="660000" ptsTypes="AAAAAA">
                                      <p:cBhvr>
                                        <p:cTn id="4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4.79167E-6 -0.00046 C 0.00313 -0.00741 0.00665 -0.01366 0.00951 -0.02269 C 0.01029 -0.02569 0.0099 -0.03056 0.01081 -0.0338 C 0.01237 -0.04028 0.01902 -0.05671 0.02175 -0.06065 C 0.02331 -0.06273 0.0254 -0.06319 0.02709 -0.06435 C 0.04532 -0.09815 0.01849 -0.04954 0.03529 -0.07546 C 0.03816 -0.08009 0.04076 -0.08611 0.04362 -0.09074 L 0.0517 -0.10602 C 0.05391 -0.11019 0.05625 -0.11319 0.0586 -0.11736 C 0.0599 -0.12014 0.0612 -0.12292 0.06264 -0.125 C 0.06485 -0.12824 0.06719 -0.1294 0.06941 -0.13264 C 0.07149 -0.13588 0.07292 -0.14097 0.07487 -0.14375 C 0.07618 -0.14583 0.07761 -0.1463 0.07891 -0.14792 C 0.0836 -0.15301 0.08685 -0.15949 0.09128 -0.16667 C 0.0961 -0.18472 0.09415 -0.18032 0.10079 -0.19306 C 0.10352 -0.19838 0.10586 -0.20556 0.10899 -0.20833 L 0.11719 -0.21597 C 0.11849 -0.21852 0.11993 -0.22083 0.12123 -0.22361 C 0.12227 -0.22569 0.12292 -0.22963 0.12396 -0.23125 C 0.12566 -0.23333 0.12761 -0.23333 0.12956 -0.23495 C 0.13086 -0.23611 0.13217 -0.2375 0.1336 -0.23843 C 0.13581 -0.23982 0.13803 -0.24097 0.14037 -0.24259 C 0.15196 -0.24977 0.13881 -0.24329 0.15534 -0.25023 C 0.15665 -0.25139 0.15808 -0.25301 0.15938 -0.2537 C 0.17136 -0.26227 0.18139 -0.26019 0.19493 -0.26134 L 0.24792 -0.26528 L 0.27813 -0.26134 C 0.28907 -0.25926 0.31094 -0.2537 0.31094 -0.25417 C 0.31355 -0.25139 0.31628 -0.24722 0.31902 -0.24607 C 0.34076 -0.2375 0.3254 -0.24259 0.36537 -0.24259 L 0.3724 -0.23495 " pathEditMode="relative" rAng="0" ptsTypes="AAAAAAAAAAAAAAAAAAAAAAAAAAAAAAAA">
                                      <p:cBhvr>
                                        <p:cTn id="4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4100"/>
                            </p:stCondLst>
                            <p:childTnLst>
                              <p:par>
                                <p:cTn id="42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100000" numSld="999" showWhenStopped="0">
                <p:cTn id="4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100000" numSld="999" showWhenStopped="0">
                <p:cTn id="4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spid="86" grpId="0"/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/>
      <p:bldP spid="15" grpId="0"/>
      <p:bldP spid="16" grpId="0" animBg="1"/>
      <p:bldP spid="16" grpId="1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7" grpId="0" animBg="1"/>
      <p:bldP spid="27" grpId="1" animBg="1"/>
      <p:bldP spid="28" grpId="0"/>
      <p:bldP spid="29" grpId="0"/>
      <p:bldP spid="30" grpId="0"/>
      <p:bldP spid="37" grpId="0" animBg="1"/>
      <p:bldP spid="37" grpId="1" animBg="1"/>
      <p:bldP spid="42" grpId="0" animBg="1"/>
      <p:bldP spid="46" grpId="0" animBg="1"/>
      <p:bldP spid="46" grpId="1" animBg="1"/>
      <p:bldP spid="47" grpId="0" animBg="1"/>
      <p:bldP spid="47" grpId="1" animBg="1"/>
      <p:bldP spid="61" grpId="0" animBg="1"/>
      <p:bldP spid="74" grpId="0" build="p" bldLvl="5" animBg="1"/>
      <p:bldP spid="76" grpId="0"/>
      <p:bldP spid="77" grpId="0"/>
      <p:bldP spid="7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060691"/>
            <a:ext cx="1027471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(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512098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578847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2712838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Baby_Boy_Girl4.png"/>
          <p:cNvPicPr>
            <a:picLocks noChangeAspect="1"/>
          </p:cNvPicPr>
          <p:nvPr/>
        </p:nvPicPr>
        <p:blipFill rotWithShape="1">
          <a:blip r:embed="rId3" cstate="print"/>
          <a:srcRect l="48173" r="-1"/>
          <a:stretch/>
        </p:blipFill>
        <p:spPr>
          <a:xfrm>
            <a:off x="9598725" y="326623"/>
            <a:ext cx="1170864" cy="2201740"/>
          </a:xfrm>
          <a:prstGeom prst="rect">
            <a:avLst/>
          </a:prstGeom>
        </p:spPr>
      </p:pic>
      <p:pic>
        <p:nvPicPr>
          <p:cNvPr id="9" name="Picture 8" descr="Baby_Boy_Girl4.png"/>
          <p:cNvPicPr>
            <a:picLocks noChangeAspect="1"/>
          </p:cNvPicPr>
          <p:nvPr/>
        </p:nvPicPr>
        <p:blipFill rotWithShape="1">
          <a:blip r:embed="rId3" cstate="print"/>
          <a:srcRect r="50918"/>
          <a:stretch/>
        </p:blipFill>
        <p:spPr>
          <a:xfrm>
            <a:off x="677893" y="392567"/>
            <a:ext cx="1108808" cy="22017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579928" y="4214006"/>
            <a:ext cx="2502142" cy="2375344"/>
            <a:chOff x="6161398" y="1553752"/>
            <a:chExt cx="2502142" cy="2375344"/>
          </a:xfrm>
        </p:grpSpPr>
        <p:sp>
          <p:nvSpPr>
            <p:cNvPr id="11" name="Oval 10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07402" y="4670851"/>
            <a:ext cx="228860" cy="1399205"/>
            <a:chOff x="3810000" y="3124200"/>
            <a:chExt cx="414996" cy="3200400"/>
          </a:xfrm>
        </p:grpSpPr>
        <p:grpSp>
          <p:nvGrpSpPr>
            <p:cNvPr id="14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6" name="Isosceles Triangle 15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Isosceles Triangle 16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40062" y="4243017"/>
            <a:ext cx="337541" cy="2252434"/>
            <a:chOff x="4224186" y="236408"/>
            <a:chExt cx="167510" cy="2252434"/>
          </a:xfrm>
        </p:grpSpPr>
        <p:grpSp>
          <p:nvGrpSpPr>
            <p:cNvPr id="19" name="Group 18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1" name="Isosceles Triangle 20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>
            <a:off x="8651816" y="4260194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466621" y="4168383"/>
            <a:ext cx="2647036" cy="2458200"/>
            <a:chOff x="2576739" y="3078455"/>
            <a:chExt cx="2647036" cy="2458200"/>
          </a:xfrm>
        </p:grpSpPr>
        <p:sp>
          <p:nvSpPr>
            <p:cNvPr id="25" name="TextBox 24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" name="Right Arrow 36"/>
          <p:cNvSpPr/>
          <p:nvPr/>
        </p:nvSpPr>
        <p:spPr>
          <a:xfrm>
            <a:off x="3246793" y="4503813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51576 0.0085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4219 -0.0016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4 L -0.10638 0.011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8" presetClass="emph" presetSubtype="0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600000">
                                      <p:cBhvr>
                                        <p:cTn id="74" dur="4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3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3345444" y="1997088"/>
            <a:ext cx="5482688" cy="26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357164" y="6553089"/>
            <a:ext cx="5482688" cy="26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3345444" y="1985020"/>
            <a:ext cx="0" cy="457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8801370" y="2010808"/>
            <a:ext cx="0" cy="457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" b="98653" l="1462" r="100000">
                        <a14:foregroundMark x1="17692" y1="29742" x2="14154" y2="65881"/>
                        <a14:foregroundMark x1="85154" y1="32435" x2="84769" y2="70483"/>
                        <a14:foregroundMark x1="48923" y1="10887" x2="55846" y2="13356"/>
                        <a14:foregroundMark x1="91000" y1="6285" x2="91000" y2="14815"/>
                        <a14:backgroundMark x1="82923" y1="81369" x2="83538" y2="78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8" t="912" r="71851" b="-912"/>
          <a:stretch/>
        </p:blipFill>
        <p:spPr>
          <a:xfrm>
            <a:off x="7085202" y="4583636"/>
            <a:ext cx="632136" cy="177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25" b="100000" l="25462" r="60231">
                        <a14:foregroundMark x1="37462" y1="66176" x2="36385" y2="78554"/>
                        <a14:foregroundMark x1="44615" y1="84926" x2="44923" y2="88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41" t="56265" r="52400"/>
          <a:stretch/>
        </p:blipFill>
        <p:spPr>
          <a:xfrm>
            <a:off x="3860865" y="1992704"/>
            <a:ext cx="853173" cy="1101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62" b="96615" l="462" r="99154">
                        <a14:foregroundMark x1="27769" y1="25846" x2="23923" y2="40846"/>
                        <a14:foregroundMark x1="8923" y1="35538" x2="6923" y2="55000"/>
                        <a14:foregroundMark x1="85846" y1="50308" x2="95538" y2="66077"/>
                        <a14:foregroundMark x1="77538" y1="85308" x2="78077" y2="8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22" t="40556" b="6667"/>
          <a:stretch/>
        </p:blipFill>
        <p:spPr>
          <a:xfrm>
            <a:off x="5876838" y="4360099"/>
            <a:ext cx="708380" cy="1345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00" r="97875">
                        <a14:foregroundMark x1="10125" y1="42750" x2="10500" y2="57000"/>
                        <a14:foregroundMark x1="48625" y1="49000" x2="44125" y2="66750"/>
                        <a14:foregroundMark x1="61875" y1="39000" x2="61875" y2="54750"/>
                        <a14:foregroundMark x1="76125" y1="38500" x2="75750" y2="59500"/>
                        <a14:foregroundMark x1="89750" y1="41500" x2="91000" y2="62500"/>
                        <a14:foregroundMark x1="80125" y1="76500" x2="80500" y2="73500"/>
                        <a14:foregroundMark x1="55375" y1="77500" x2="55875" y2="74250"/>
                        <a14:backgroundMark x1="6750" y1="46000" x2="6875" y2="47500"/>
                        <a14:backgroundMark x1="47500" y1="59250" x2="49125" y2="62000"/>
                        <a14:backgroundMark x1="22625" y1="39250" x2="23750" y2="40250"/>
                        <a14:backgroundMark x1="73375" y1="47500" x2="74000" y2="51250"/>
                        <a14:backgroundMark x1="78875" y1="46500" x2="79250" y2="49000"/>
                        <a14:backgroundMark x1="91875" y1="47250" x2="92250" y2="48250"/>
                        <a14:backgroundMark x1="13250" y1="52500" x2="13000" y2="56250"/>
                        <a14:backgroundMark x1="62875" y1="67750" x2="62750" y2="74750"/>
                        <a14:backgroundMark x1="75750" y1="68500" x2="75750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358" t="30108" r="3707" b="17450"/>
          <a:stretch/>
        </p:blipFill>
        <p:spPr>
          <a:xfrm>
            <a:off x="9261833" y="1853544"/>
            <a:ext cx="575855" cy="1265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00" r="97875">
                        <a14:foregroundMark x1="10125" y1="42750" x2="10500" y2="57000"/>
                        <a14:foregroundMark x1="48625" y1="49000" x2="44125" y2="66750"/>
                        <a14:foregroundMark x1="61875" y1="39000" x2="61875" y2="54750"/>
                        <a14:foregroundMark x1="76125" y1="38500" x2="75750" y2="59500"/>
                        <a14:foregroundMark x1="89750" y1="41500" x2="91000" y2="62500"/>
                        <a14:foregroundMark x1="80125" y1="76500" x2="80500" y2="73500"/>
                        <a14:foregroundMark x1="55375" y1="77500" x2="55875" y2="74250"/>
                        <a14:backgroundMark x1="6750" y1="46000" x2="6875" y2="47500"/>
                        <a14:backgroundMark x1="47500" y1="59250" x2="49125" y2="62000"/>
                        <a14:backgroundMark x1="22625" y1="39250" x2="23750" y2="40250"/>
                        <a14:backgroundMark x1="73375" y1="47500" x2="74000" y2="51250"/>
                        <a14:backgroundMark x1="78875" y1="46500" x2="79250" y2="49000"/>
                        <a14:backgroundMark x1="91875" y1="47250" x2="92250" y2="48250"/>
                        <a14:backgroundMark x1="13250" y1="52500" x2="13000" y2="56250"/>
                        <a14:backgroundMark x1="62875" y1="67750" x2="62750" y2="74750"/>
                        <a14:backgroundMark x1="75750" y1="68500" x2="75750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25407" r="65642" b="16003"/>
          <a:stretch/>
        </p:blipFill>
        <p:spPr>
          <a:xfrm>
            <a:off x="7844466" y="3777010"/>
            <a:ext cx="924858" cy="1413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000" r="97875">
                        <a14:foregroundMark x1="10125" y1="42750" x2="10500" y2="57000"/>
                        <a14:foregroundMark x1="48625" y1="49000" x2="44125" y2="66750"/>
                        <a14:foregroundMark x1="61875" y1="39000" x2="61875" y2="54750"/>
                        <a14:foregroundMark x1="76125" y1="38500" x2="75750" y2="59500"/>
                        <a14:foregroundMark x1="89750" y1="41500" x2="91000" y2="62500"/>
                        <a14:foregroundMark x1="80125" y1="76500" x2="80500" y2="73500"/>
                        <a14:foregroundMark x1="55375" y1="77500" x2="55875" y2="74250"/>
                        <a14:backgroundMark x1="6750" y1="46000" x2="6875" y2="47500"/>
                        <a14:backgroundMark x1="47500" y1="59250" x2="49125" y2="62000"/>
                        <a14:backgroundMark x1="22625" y1="39250" x2="23750" y2="40250"/>
                        <a14:backgroundMark x1="73375" y1="47500" x2="74000" y2="51250"/>
                        <a14:backgroundMark x1="78875" y1="46500" x2="79250" y2="49000"/>
                        <a14:backgroundMark x1="91875" y1="47250" x2="92250" y2="48250"/>
                        <a14:backgroundMark x1="13250" y1="52500" x2="13000" y2="56250"/>
                        <a14:backgroundMark x1="62875" y1="67750" x2="62750" y2="74750"/>
                        <a14:backgroundMark x1="75750" y1="68500" x2="75750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53" t="27939" r="17270" b="17450"/>
          <a:stretch/>
        </p:blipFill>
        <p:spPr>
          <a:xfrm>
            <a:off x="5977404" y="2873085"/>
            <a:ext cx="602030" cy="1317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89" b="89778" l="9778" r="89778">
                        <a14:foregroundMark x1="41333" y1="21778" x2="42222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53" t="8251" r="27150" b="8309"/>
          <a:stretch/>
        </p:blipFill>
        <p:spPr>
          <a:xfrm>
            <a:off x="2868296" y="4623648"/>
            <a:ext cx="650083" cy="1200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7" b="96099" l="9651" r="89733">
                        <a14:foregroundMark x1="24641" y1="58522" x2="22793" y2="68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22" y="2588476"/>
            <a:ext cx="1027197" cy="102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90" b="96327" l="571" r="98000">
                        <a14:foregroundMark x1="10714" y1="21837" x2="10714" y2="32653"/>
                        <a14:foregroundMark x1="35286" y1="18571" x2="35000" y2="31020"/>
                        <a14:foregroundMark x1="60429" y1="23061" x2="55143" y2="33878"/>
                        <a14:foregroundMark x1="61286" y1="65306" x2="58714" y2="78571"/>
                        <a14:foregroundMark x1="85286" y1="62857" x2="85286" y2="69796"/>
                        <a14:foregroundMark x1="35286" y1="66531" x2="34714" y2="73061"/>
                        <a14:foregroundMark x1="8714" y1="64082" x2="12143" y2="78571"/>
                        <a14:backgroundMark x1="35286" y1="37551" x2="32714" y2="36735"/>
                        <a14:backgroundMark x1="14143" y1="82245" x2="11286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47" r="77168" b="52437"/>
          <a:stretch/>
        </p:blipFill>
        <p:spPr>
          <a:xfrm>
            <a:off x="4653942" y="2602553"/>
            <a:ext cx="783729" cy="983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57" b="95918" l="10000" r="94143">
                        <a14:foregroundMark x1="17286" y1="19592" x2="17286" y2="28980"/>
                        <a14:foregroundMark x1="79571" y1="20000" x2="79571" y2="40816"/>
                        <a14:foregroundMark x1="53571" y1="66122" x2="53571" y2="74694"/>
                        <a14:foregroundMark x1="19857" y1="67755" x2="29000" y2="72245"/>
                        <a14:foregroundMark x1="76143" y1="62857" x2="77857" y2="71020"/>
                        <a14:foregroundMark x1="23143" y1="38980" x2="22857" y2="47347"/>
                        <a14:foregroundMark x1="24714" y1="41633" x2="24857" y2="45102"/>
                        <a14:foregroundMark x1="26571" y1="46531" x2="26714" y2="43061"/>
                        <a14:foregroundMark x1="63857" y1="40204" x2="64143" y2="46939"/>
                        <a14:foregroundMark x1="85143" y1="47755" x2="84857" y2="42245"/>
                        <a14:foregroundMark x1="38714" y1="90816" x2="38857" y2="84898"/>
                        <a14:foregroundMark x1="67714" y1="90204" x2="67714" y2="87551"/>
                        <a14:foregroundMark x1="87857" y1="90816" x2="88143" y2="87755"/>
                        <a14:foregroundMark x1="25000" y1="51020" x2="24857" y2="47347"/>
                        <a14:foregroundMark x1="44000" y1="29388" x2="43571" y2="31224"/>
                        <a14:backgroundMark x1="24143" y1="46531" x2="24000" y2="39184"/>
                        <a14:backgroundMark x1="25286" y1="47551" x2="25714" y2="43061"/>
                        <a14:backgroundMark x1="77143" y1="58776" x2="78286" y2="58776"/>
                        <a14:backgroundMark x1="76429" y1="28776" x2="76714" y2="27551"/>
                        <a14:backgroundMark x1="26571" y1="67143" x2="26714" y2="6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14" t="6958" r="66114" b="46920"/>
          <a:stretch/>
        </p:blipFill>
        <p:spPr>
          <a:xfrm>
            <a:off x="9735235" y="4593426"/>
            <a:ext cx="853173" cy="1121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7" b="100000" l="10000" r="90000">
                        <a14:foregroundMark x1="16458" y1="4167" x2="16458" y2="5833"/>
                        <a14:foregroundMark x1="75625" y1="68333" x2="86458" y2="83750"/>
                        <a14:foregroundMark x1="82917" y1="74583" x2="82708" y2="67708"/>
                        <a14:backgroundMark x1="81875" y1="74167" x2="82708" y2="69583"/>
                        <a14:backgroundMark x1="85208" y1="85625" x2="85417" y2="80417"/>
                        <a14:backgroundMark x1="85417" y1="85625" x2="86042" y2="80417"/>
                        <a14:backgroundMark x1="84167" y1="82917" x2="85625" y2="79167"/>
                        <a14:backgroundMark x1="86667" y1="86042" x2="86250" y2="82083"/>
                        <a14:backgroundMark x1="81458" y1="82083" x2="81250" y2="71667"/>
                        <a14:backgroundMark x1="77708" y1="76875" x2="77917" y2="68333"/>
                        <a14:backgroundMark x1="78750" y1="75833" x2="78750" y2="70000"/>
                        <a14:backgroundMark x1="82083" y1="79375" x2="82083" y2="75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09" y="1554692"/>
            <a:ext cx="1248292" cy="1248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90" b="96327" l="571" r="98000">
                        <a14:foregroundMark x1="10714" y1="21837" x2="10714" y2="32653"/>
                        <a14:foregroundMark x1="35286" y1="18571" x2="35000" y2="31020"/>
                        <a14:foregroundMark x1="60429" y1="23061" x2="55143" y2="33878"/>
                        <a14:foregroundMark x1="61286" y1="65306" x2="58714" y2="78571"/>
                        <a14:foregroundMark x1="85286" y1="62857" x2="85286" y2="69796"/>
                        <a14:foregroundMark x1="35286" y1="66531" x2="34714" y2="73061"/>
                        <a14:foregroundMark x1="8714" y1="64082" x2="12143" y2="78571"/>
                        <a14:backgroundMark x1="35286" y1="37551" x2="32714" y2="36735"/>
                        <a14:backgroundMark x1="14143" y1="82245" x2="11286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89" t="51984" r="31029" b="4996"/>
          <a:stretch/>
        </p:blipFill>
        <p:spPr>
          <a:xfrm>
            <a:off x="7717338" y="5336075"/>
            <a:ext cx="613819" cy="10336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90" b="96327" l="571" r="98000">
                        <a14:foregroundMark x1="10714" y1="21837" x2="10714" y2="32653"/>
                        <a14:foregroundMark x1="35286" y1="18571" x2="35000" y2="31020"/>
                        <a14:foregroundMark x1="60429" y1="23061" x2="55143" y2="33878"/>
                        <a14:foregroundMark x1="61286" y1="65306" x2="58714" y2="78571"/>
                        <a14:foregroundMark x1="85286" y1="62857" x2="85286" y2="69796"/>
                        <a14:foregroundMark x1="35286" y1="66531" x2="34714" y2="73061"/>
                        <a14:foregroundMark x1="8714" y1="64082" x2="12143" y2="78571"/>
                        <a14:backgroundMark x1="35286" y1="37551" x2="32714" y2="36735"/>
                        <a14:backgroundMark x1="14143" y1="82245" x2="11286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50000" r="48814" b="4996"/>
          <a:stretch/>
        </p:blipFill>
        <p:spPr>
          <a:xfrm>
            <a:off x="7237676" y="2687978"/>
            <a:ext cx="959324" cy="1081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490" b="96327" l="571" r="98000">
                        <a14:foregroundMark x1="10714" y1="21837" x2="10714" y2="32653"/>
                        <a14:foregroundMark x1="35286" y1="18571" x2="35000" y2="31020"/>
                        <a14:foregroundMark x1="60429" y1="23061" x2="55143" y2="33878"/>
                        <a14:foregroundMark x1="61286" y1="65306" x2="58714" y2="78571"/>
                        <a14:foregroundMark x1="85286" y1="62857" x2="85286" y2="69796"/>
                        <a14:foregroundMark x1="35286" y1="66531" x2="34714" y2="73061"/>
                        <a14:foregroundMark x1="8714" y1="64082" x2="12143" y2="78571"/>
                        <a14:backgroundMark x1="35286" y1="37551" x2="32714" y2="36735"/>
                        <a14:backgroundMark x1="14143" y1="82245" x2="11286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42" t="6647" b="53278"/>
          <a:stretch/>
        </p:blipFill>
        <p:spPr>
          <a:xfrm>
            <a:off x="7559336" y="1660236"/>
            <a:ext cx="1052349" cy="962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57" b="95918" l="10000" r="94143">
                        <a14:foregroundMark x1="17286" y1="19592" x2="17286" y2="28980"/>
                        <a14:foregroundMark x1="79571" y1="20000" x2="79571" y2="40816"/>
                        <a14:foregroundMark x1="53571" y1="66122" x2="53571" y2="74694"/>
                        <a14:foregroundMark x1="19857" y1="67755" x2="29000" y2="72245"/>
                        <a14:foregroundMark x1="76143" y1="62857" x2="77857" y2="71020"/>
                        <a14:foregroundMark x1="23143" y1="38980" x2="22857" y2="47347"/>
                        <a14:foregroundMark x1="24714" y1="41633" x2="24857" y2="45102"/>
                        <a14:foregroundMark x1="26571" y1="46531" x2="26714" y2="43061"/>
                        <a14:foregroundMark x1="63857" y1="40204" x2="64143" y2="46939"/>
                        <a14:foregroundMark x1="85143" y1="47755" x2="84857" y2="42245"/>
                        <a14:foregroundMark x1="38714" y1="90816" x2="38857" y2="84898"/>
                        <a14:foregroundMark x1="67714" y1="90204" x2="67714" y2="87551"/>
                        <a14:foregroundMark x1="87857" y1="90816" x2="88143" y2="87755"/>
                        <a14:foregroundMark x1="25000" y1="51020" x2="24857" y2="47347"/>
                        <a14:foregroundMark x1="44000" y1="29388" x2="43571" y2="31224"/>
                        <a14:backgroundMark x1="24143" y1="46531" x2="24000" y2="39184"/>
                        <a14:backgroundMark x1="25286" y1="47551" x2="25714" y2="43061"/>
                        <a14:backgroundMark x1="77143" y1="58776" x2="78286" y2="58776"/>
                        <a14:backgroundMark x1="76429" y1="28776" x2="76714" y2="27551"/>
                        <a14:backgroundMark x1="26571" y1="67143" x2="26714" y2="6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9" t="9815" r="29256" b="48205"/>
          <a:stretch/>
        </p:blipFill>
        <p:spPr>
          <a:xfrm>
            <a:off x="1886565" y="3393503"/>
            <a:ext cx="1026879" cy="1020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57" b="95918" l="10000" r="94143">
                        <a14:foregroundMark x1="17286" y1="19592" x2="17286" y2="28980"/>
                        <a14:foregroundMark x1="79571" y1="20000" x2="79571" y2="40816"/>
                        <a14:foregroundMark x1="53571" y1="66122" x2="53571" y2="74694"/>
                        <a14:foregroundMark x1="19857" y1="67755" x2="29000" y2="72245"/>
                        <a14:foregroundMark x1="76143" y1="62857" x2="77857" y2="71020"/>
                        <a14:foregroundMark x1="23143" y1="38980" x2="22857" y2="47347"/>
                        <a14:foregroundMark x1="24714" y1="41633" x2="24857" y2="45102"/>
                        <a14:foregroundMark x1="26571" y1="46531" x2="26714" y2="43061"/>
                        <a14:foregroundMark x1="63857" y1="40204" x2="64143" y2="46939"/>
                        <a14:foregroundMark x1="85143" y1="47755" x2="84857" y2="42245"/>
                        <a14:foregroundMark x1="38714" y1="90816" x2="38857" y2="84898"/>
                        <a14:foregroundMark x1="67714" y1="90204" x2="67714" y2="87551"/>
                        <a14:foregroundMark x1="87857" y1="90816" x2="88143" y2="87755"/>
                        <a14:foregroundMark x1="25000" y1="51020" x2="24857" y2="47347"/>
                        <a14:foregroundMark x1="44000" y1="29388" x2="43571" y2="31224"/>
                        <a14:backgroundMark x1="24143" y1="46531" x2="24000" y2="39184"/>
                        <a14:backgroundMark x1="25286" y1="47551" x2="25714" y2="43061"/>
                        <a14:backgroundMark x1="77143" y1="58776" x2="78286" y2="58776"/>
                        <a14:backgroundMark x1="76429" y1="28776" x2="76714" y2="27551"/>
                        <a14:backgroundMark x1="26571" y1="67143" x2="26714" y2="6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55" t="7774" r="970" b="46104"/>
          <a:stretch/>
        </p:blipFill>
        <p:spPr>
          <a:xfrm>
            <a:off x="8973035" y="3183719"/>
            <a:ext cx="1318995" cy="14399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57" b="95918" l="10000" r="94143">
                        <a14:foregroundMark x1="17286" y1="19592" x2="17286" y2="28980"/>
                        <a14:foregroundMark x1="79571" y1="20000" x2="79571" y2="40816"/>
                        <a14:foregroundMark x1="53571" y1="66122" x2="53571" y2="74694"/>
                        <a14:foregroundMark x1="19857" y1="67755" x2="29000" y2="72245"/>
                        <a14:foregroundMark x1="76143" y1="62857" x2="77857" y2="71020"/>
                        <a14:foregroundMark x1="23143" y1="38980" x2="22857" y2="47347"/>
                        <a14:foregroundMark x1="24714" y1="41633" x2="24857" y2="45102"/>
                        <a14:foregroundMark x1="26571" y1="46531" x2="26714" y2="43061"/>
                        <a14:foregroundMark x1="63857" y1="40204" x2="64143" y2="46939"/>
                        <a14:foregroundMark x1="85143" y1="47755" x2="84857" y2="42245"/>
                        <a14:foregroundMark x1="38714" y1="90816" x2="38857" y2="84898"/>
                        <a14:foregroundMark x1="67714" y1="90204" x2="67714" y2="87551"/>
                        <a14:foregroundMark x1="87857" y1="90816" x2="88143" y2="87755"/>
                        <a14:foregroundMark x1="25000" y1="51020" x2="24857" y2="47347"/>
                        <a14:foregroundMark x1="44000" y1="29388" x2="43571" y2="31224"/>
                        <a14:backgroundMark x1="24143" y1="46531" x2="24000" y2="39184"/>
                        <a14:backgroundMark x1="25286" y1="47551" x2="25714" y2="43061"/>
                        <a14:backgroundMark x1="77143" y1="58776" x2="78286" y2="58776"/>
                        <a14:backgroundMark x1="76429" y1="28776" x2="76714" y2="27551"/>
                        <a14:backgroundMark x1="26571" y1="67143" x2="26714" y2="6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69" t="50382" r="27508" b="5697"/>
          <a:stretch/>
        </p:blipFill>
        <p:spPr>
          <a:xfrm>
            <a:off x="4484290" y="4954845"/>
            <a:ext cx="948688" cy="106753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331581" y="3511475"/>
            <a:ext cx="842500" cy="1185531"/>
            <a:chOff x="5327599" y="3246908"/>
            <a:chExt cx="842500" cy="11855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1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462" b="96615" l="462" r="99154">
                          <a14:foregroundMark x1="27769" y1="25846" x2="23923" y2="40846"/>
                          <a14:foregroundMark x1="8923" y1="35538" x2="6923" y2="55000"/>
                          <a14:foregroundMark x1="85846" y1="50308" x2="95538" y2="66077"/>
                          <a14:foregroundMark x1="77538" y1="85308" x2="78077" y2="86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11" t="41807" r="28056" b="4026"/>
            <a:stretch/>
          </p:blipFill>
          <p:spPr>
            <a:xfrm>
              <a:off x="5327599" y="3246908"/>
              <a:ext cx="838992" cy="1185531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5990979" y="4089676"/>
              <a:ext cx="179120" cy="2980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5134" y="1224912"/>
            <a:ext cx="5005439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843607" y="-120855"/>
            <a:ext cx="15011065" cy="4282542"/>
            <a:chOff x="-843607" y="-120855"/>
            <a:chExt cx="15011065" cy="4282542"/>
          </a:xfrm>
        </p:grpSpPr>
        <p:grpSp>
          <p:nvGrpSpPr>
            <p:cNvPr id="24" name="Group 23"/>
            <p:cNvGrpSpPr/>
            <p:nvPr/>
          </p:nvGrpSpPr>
          <p:grpSpPr>
            <a:xfrm>
              <a:off x="-843607" y="-120855"/>
              <a:ext cx="15011065" cy="4282542"/>
              <a:chOff x="-843607" y="-216105"/>
              <a:chExt cx="15011065" cy="428254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3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aturation sat="4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554" t="37500" r="26163" b="43333"/>
              <a:stretch/>
            </p:blipFill>
            <p:spPr>
              <a:xfrm>
                <a:off x="-175136" y="11809"/>
                <a:ext cx="5472305" cy="782881"/>
              </a:xfrm>
              <a:prstGeom prst="rect">
                <a:avLst/>
              </a:prstGeom>
            </p:spPr>
          </p:pic>
          <p:grpSp>
            <p:nvGrpSpPr>
              <p:cNvPr id="27" name="Group 26"/>
              <p:cNvGrpSpPr/>
              <p:nvPr/>
            </p:nvGrpSpPr>
            <p:grpSpPr>
              <a:xfrm>
                <a:off x="5228440" y="-216105"/>
                <a:ext cx="2753365" cy="976902"/>
                <a:chOff x="1181100" y="3409950"/>
                <a:chExt cx="3295650" cy="2333625"/>
              </a:xfr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22000">
                    <a:schemeClr val="tx1"/>
                  </a:gs>
                  <a:gs pos="94000">
                    <a:schemeClr val="tx1"/>
                  </a:gs>
                </a:gsLst>
                <a:lin ang="5400000" scaled="1"/>
              </a:gradFill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1181100" y="3409950"/>
                  <a:ext cx="3295650" cy="2333625"/>
                </a:xfrm>
                <a:custGeom>
                  <a:avLst/>
                  <a:gdLst>
                    <a:gd name="connsiteX0" fmla="*/ 1647825 w 3295650"/>
                    <a:gd name="connsiteY0" fmla="*/ 0 h 2333625"/>
                    <a:gd name="connsiteX1" fmla="*/ 1671700 w 3295650"/>
                    <a:gd name="connsiteY1" fmla="*/ 2042903 h 2333625"/>
                    <a:gd name="connsiteX2" fmla="*/ 2074313 w 3295650"/>
                    <a:gd name="connsiteY2" fmla="*/ 78218 h 2333625"/>
                    <a:gd name="connsiteX3" fmla="*/ 1717820 w 3295650"/>
                    <a:gd name="connsiteY3" fmla="*/ 2060117 h 2333625"/>
                    <a:gd name="connsiteX4" fmla="*/ 2471738 w 3295650"/>
                    <a:gd name="connsiteY4" fmla="*/ 307542 h 2333625"/>
                    <a:gd name="connsiteX5" fmla="*/ 1759172 w 3295650"/>
                    <a:gd name="connsiteY5" fmla="*/ 2093377 h 2333625"/>
                    <a:gd name="connsiteX6" fmla="*/ 2813013 w 3295650"/>
                    <a:gd name="connsiteY6" fmla="*/ 672344 h 2333625"/>
                    <a:gd name="connsiteX7" fmla="*/ 1792936 w 3295650"/>
                    <a:gd name="connsiteY7" fmla="*/ 2140411 h 2333625"/>
                    <a:gd name="connsiteX8" fmla="*/ 3074883 w 3295650"/>
                    <a:gd name="connsiteY8" fmla="*/ 1147763 h 2333625"/>
                    <a:gd name="connsiteX9" fmla="*/ 1816811 w 3295650"/>
                    <a:gd name="connsiteY9" fmla="*/ 2198017 h 2333625"/>
                    <a:gd name="connsiteX10" fmla="*/ 3239502 w 3295650"/>
                    <a:gd name="connsiteY10" fmla="*/ 1701399 h 2333625"/>
                    <a:gd name="connsiteX11" fmla="*/ 1829168 w 3295650"/>
                    <a:gd name="connsiteY11" fmla="*/ 2262266 h 2333625"/>
                    <a:gd name="connsiteX12" fmla="*/ 3295650 w 3295650"/>
                    <a:gd name="connsiteY12" fmla="*/ 2295525 h 2333625"/>
                    <a:gd name="connsiteX13" fmla="*/ 1829168 w 3295650"/>
                    <a:gd name="connsiteY13" fmla="*/ 2328784 h 2333625"/>
                    <a:gd name="connsiteX14" fmla="*/ 1841341 w 3295650"/>
                    <a:gd name="connsiteY14" fmla="*/ 2333625 h 2333625"/>
                    <a:gd name="connsiteX15" fmla="*/ 1454309 w 3295650"/>
                    <a:gd name="connsiteY15" fmla="*/ 2333625 h 2333625"/>
                    <a:gd name="connsiteX16" fmla="*/ 1466482 w 3295650"/>
                    <a:gd name="connsiteY16" fmla="*/ 2328784 h 2333625"/>
                    <a:gd name="connsiteX17" fmla="*/ 0 w 3295650"/>
                    <a:gd name="connsiteY17" fmla="*/ 2295525 h 2333625"/>
                    <a:gd name="connsiteX18" fmla="*/ 1466482 w 3295650"/>
                    <a:gd name="connsiteY18" fmla="*/ 2262266 h 2333625"/>
                    <a:gd name="connsiteX19" fmla="*/ 56148 w 3295650"/>
                    <a:gd name="connsiteY19" fmla="*/ 1701399 h 2333625"/>
                    <a:gd name="connsiteX20" fmla="*/ 1478839 w 3295650"/>
                    <a:gd name="connsiteY20" fmla="*/ 2198017 h 2333625"/>
                    <a:gd name="connsiteX21" fmla="*/ 220767 w 3295650"/>
                    <a:gd name="connsiteY21" fmla="*/ 1147763 h 2333625"/>
                    <a:gd name="connsiteX22" fmla="*/ 1502714 w 3295650"/>
                    <a:gd name="connsiteY22" fmla="*/ 2140411 h 2333625"/>
                    <a:gd name="connsiteX23" fmla="*/ 482637 w 3295650"/>
                    <a:gd name="connsiteY23" fmla="*/ 672344 h 2333625"/>
                    <a:gd name="connsiteX24" fmla="*/ 1536478 w 3295650"/>
                    <a:gd name="connsiteY24" fmla="*/ 2093377 h 2333625"/>
                    <a:gd name="connsiteX25" fmla="*/ 823913 w 3295650"/>
                    <a:gd name="connsiteY25" fmla="*/ 307542 h 2333625"/>
                    <a:gd name="connsiteX26" fmla="*/ 1577830 w 3295650"/>
                    <a:gd name="connsiteY26" fmla="*/ 2060117 h 2333625"/>
                    <a:gd name="connsiteX27" fmla="*/ 1221337 w 3295650"/>
                    <a:gd name="connsiteY27" fmla="*/ 78218 h 2333625"/>
                    <a:gd name="connsiteX28" fmla="*/ 1623950 w 3295650"/>
                    <a:gd name="connsiteY28" fmla="*/ 2042903 h 233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95650" h="2333625">
                      <a:moveTo>
                        <a:pt x="1647825" y="0"/>
                      </a:moveTo>
                      <a:lnTo>
                        <a:pt x="1671700" y="2042903"/>
                      </a:lnTo>
                      <a:lnTo>
                        <a:pt x="2074313" y="78218"/>
                      </a:lnTo>
                      <a:lnTo>
                        <a:pt x="1717820" y="2060117"/>
                      </a:lnTo>
                      <a:lnTo>
                        <a:pt x="2471738" y="307542"/>
                      </a:lnTo>
                      <a:lnTo>
                        <a:pt x="1759172" y="2093377"/>
                      </a:lnTo>
                      <a:lnTo>
                        <a:pt x="2813013" y="672344"/>
                      </a:lnTo>
                      <a:lnTo>
                        <a:pt x="1792936" y="2140411"/>
                      </a:lnTo>
                      <a:lnTo>
                        <a:pt x="3074883" y="1147763"/>
                      </a:lnTo>
                      <a:lnTo>
                        <a:pt x="1816811" y="2198017"/>
                      </a:lnTo>
                      <a:lnTo>
                        <a:pt x="3239502" y="1701399"/>
                      </a:lnTo>
                      <a:lnTo>
                        <a:pt x="1829168" y="2262266"/>
                      </a:lnTo>
                      <a:lnTo>
                        <a:pt x="3295650" y="2295525"/>
                      </a:lnTo>
                      <a:lnTo>
                        <a:pt x="1829168" y="2328784"/>
                      </a:lnTo>
                      <a:lnTo>
                        <a:pt x="1841341" y="2333625"/>
                      </a:lnTo>
                      <a:lnTo>
                        <a:pt x="1454309" y="2333625"/>
                      </a:lnTo>
                      <a:lnTo>
                        <a:pt x="1466482" y="2328784"/>
                      </a:lnTo>
                      <a:lnTo>
                        <a:pt x="0" y="2295525"/>
                      </a:lnTo>
                      <a:lnTo>
                        <a:pt x="1466482" y="2262266"/>
                      </a:lnTo>
                      <a:lnTo>
                        <a:pt x="56148" y="1701399"/>
                      </a:lnTo>
                      <a:lnTo>
                        <a:pt x="1478839" y="2198017"/>
                      </a:lnTo>
                      <a:lnTo>
                        <a:pt x="220767" y="1147763"/>
                      </a:lnTo>
                      <a:lnTo>
                        <a:pt x="1502714" y="2140411"/>
                      </a:lnTo>
                      <a:lnTo>
                        <a:pt x="482637" y="672344"/>
                      </a:lnTo>
                      <a:lnTo>
                        <a:pt x="1536478" y="2093377"/>
                      </a:lnTo>
                      <a:lnTo>
                        <a:pt x="823913" y="307542"/>
                      </a:lnTo>
                      <a:lnTo>
                        <a:pt x="1577830" y="2060117"/>
                      </a:lnTo>
                      <a:lnTo>
                        <a:pt x="1221337" y="78218"/>
                      </a:lnTo>
                      <a:lnTo>
                        <a:pt x="1623950" y="20429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1857375" y="4225816"/>
                  <a:ext cx="1943100" cy="1419225"/>
                </a:xfrm>
                <a:custGeom>
                  <a:avLst/>
                  <a:gdLst>
                    <a:gd name="connsiteX0" fmla="*/ 1647825 w 3295650"/>
                    <a:gd name="connsiteY0" fmla="*/ 0 h 2333625"/>
                    <a:gd name="connsiteX1" fmla="*/ 1671700 w 3295650"/>
                    <a:gd name="connsiteY1" fmla="*/ 2042903 h 2333625"/>
                    <a:gd name="connsiteX2" fmla="*/ 2074313 w 3295650"/>
                    <a:gd name="connsiteY2" fmla="*/ 78218 h 2333625"/>
                    <a:gd name="connsiteX3" fmla="*/ 1717820 w 3295650"/>
                    <a:gd name="connsiteY3" fmla="*/ 2060117 h 2333625"/>
                    <a:gd name="connsiteX4" fmla="*/ 2471738 w 3295650"/>
                    <a:gd name="connsiteY4" fmla="*/ 307542 h 2333625"/>
                    <a:gd name="connsiteX5" fmla="*/ 1759172 w 3295650"/>
                    <a:gd name="connsiteY5" fmla="*/ 2093377 h 2333625"/>
                    <a:gd name="connsiteX6" fmla="*/ 2813013 w 3295650"/>
                    <a:gd name="connsiteY6" fmla="*/ 672344 h 2333625"/>
                    <a:gd name="connsiteX7" fmla="*/ 1792936 w 3295650"/>
                    <a:gd name="connsiteY7" fmla="*/ 2140411 h 2333625"/>
                    <a:gd name="connsiteX8" fmla="*/ 3074883 w 3295650"/>
                    <a:gd name="connsiteY8" fmla="*/ 1147763 h 2333625"/>
                    <a:gd name="connsiteX9" fmla="*/ 1816811 w 3295650"/>
                    <a:gd name="connsiteY9" fmla="*/ 2198017 h 2333625"/>
                    <a:gd name="connsiteX10" fmla="*/ 3239502 w 3295650"/>
                    <a:gd name="connsiteY10" fmla="*/ 1701399 h 2333625"/>
                    <a:gd name="connsiteX11" fmla="*/ 1829168 w 3295650"/>
                    <a:gd name="connsiteY11" fmla="*/ 2262266 h 2333625"/>
                    <a:gd name="connsiteX12" fmla="*/ 3295650 w 3295650"/>
                    <a:gd name="connsiteY12" fmla="*/ 2295525 h 2333625"/>
                    <a:gd name="connsiteX13" fmla="*/ 1829168 w 3295650"/>
                    <a:gd name="connsiteY13" fmla="*/ 2328784 h 2333625"/>
                    <a:gd name="connsiteX14" fmla="*/ 1841341 w 3295650"/>
                    <a:gd name="connsiteY14" fmla="*/ 2333625 h 2333625"/>
                    <a:gd name="connsiteX15" fmla="*/ 1454309 w 3295650"/>
                    <a:gd name="connsiteY15" fmla="*/ 2333625 h 2333625"/>
                    <a:gd name="connsiteX16" fmla="*/ 1466482 w 3295650"/>
                    <a:gd name="connsiteY16" fmla="*/ 2328784 h 2333625"/>
                    <a:gd name="connsiteX17" fmla="*/ 0 w 3295650"/>
                    <a:gd name="connsiteY17" fmla="*/ 2295525 h 2333625"/>
                    <a:gd name="connsiteX18" fmla="*/ 1466482 w 3295650"/>
                    <a:gd name="connsiteY18" fmla="*/ 2262266 h 2333625"/>
                    <a:gd name="connsiteX19" fmla="*/ 56148 w 3295650"/>
                    <a:gd name="connsiteY19" fmla="*/ 1701399 h 2333625"/>
                    <a:gd name="connsiteX20" fmla="*/ 1478839 w 3295650"/>
                    <a:gd name="connsiteY20" fmla="*/ 2198017 h 2333625"/>
                    <a:gd name="connsiteX21" fmla="*/ 220767 w 3295650"/>
                    <a:gd name="connsiteY21" fmla="*/ 1147763 h 2333625"/>
                    <a:gd name="connsiteX22" fmla="*/ 1502714 w 3295650"/>
                    <a:gd name="connsiteY22" fmla="*/ 2140411 h 2333625"/>
                    <a:gd name="connsiteX23" fmla="*/ 482637 w 3295650"/>
                    <a:gd name="connsiteY23" fmla="*/ 672344 h 2333625"/>
                    <a:gd name="connsiteX24" fmla="*/ 1536478 w 3295650"/>
                    <a:gd name="connsiteY24" fmla="*/ 2093377 h 2333625"/>
                    <a:gd name="connsiteX25" fmla="*/ 823913 w 3295650"/>
                    <a:gd name="connsiteY25" fmla="*/ 307542 h 2333625"/>
                    <a:gd name="connsiteX26" fmla="*/ 1577830 w 3295650"/>
                    <a:gd name="connsiteY26" fmla="*/ 2060117 h 2333625"/>
                    <a:gd name="connsiteX27" fmla="*/ 1221337 w 3295650"/>
                    <a:gd name="connsiteY27" fmla="*/ 78218 h 2333625"/>
                    <a:gd name="connsiteX28" fmla="*/ 1623950 w 3295650"/>
                    <a:gd name="connsiteY28" fmla="*/ 2042903 h 2333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3295650" h="2333625">
                      <a:moveTo>
                        <a:pt x="1647825" y="0"/>
                      </a:moveTo>
                      <a:lnTo>
                        <a:pt x="1671700" y="2042903"/>
                      </a:lnTo>
                      <a:lnTo>
                        <a:pt x="2074313" y="78218"/>
                      </a:lnTo>
                      <a:lnTo>
                        <a:pt x="1717820" y="2060117"/>
                      </a:lnTo>
                      <a:lnTo>
                        <a:pt x="2471738" y="307542"/>
                      </a:lnTo>
                      <a:lnTo>
                        <a:pt x="1759172" y="2093377"/>
                      </a:lnTo>
                      <a:lnTo>
                        <a:pt x="2813013" y="672344"/>
                      </a:lnTo>
                      <a:lnTo>
                        <a:pt x="1792936" y="2140411"/>
                      </a:lnTo>
                      <a:lnTo>
                        <a:pt x="3074883" y="1147763"/>
                      </a:lnTo>
                      <a:lnTo>
                        <a:pt x="1816811" y="2198017"/>
                      </a:lnTo>
                      <a:lnTo>
                        <a:pt x="3239502" y="1701399"/>
                      </a:lnTo>
                      <a:lnTo>
                        <a:pt x="1829168" y="2262266"/>
                      </a:lnTo>
                      <a:lnTo>
                        <a:pt x="3295650" y="2295525"/>
                      </a:lnTo>
                      <a:lnTo>
                        <a:pt x="1829168" y="2328784"/>
                      </a:lnTo>
                      <a:lnTo>
                        <a:pt x="1841341" y="2333625"/>
                      </a:lnTo>
                      <a:lnTo>
                        <a:pt x="1454309" y="2333625"/>
                      </a:lnTo>
                      <a:lnTo>
                        <a:pt x="1466482" y="2328784"/>
                      </a:lnTo>
                      <a:lnTo>
                        <a:pt x="0" y="2295525"/>
                      </a:lnTo>
                      <a:lnTo>
                        <a:pt x="1466482" y="2262266"/>
                      </a:lnTo>
                      <a:lnTo>
                        <a:pt x="56148" y="1701399"/>
                      </a:lnTo>
                      <a:lnTo>
                        <a:pt x="1478839" y="2198017"/>
                      </a:lnTo>
                      <a:lnTo>
                        <a:pt x="220767" y="1147763"/>
                      </a:lnTo>
                      <a:lnTo>
                        <a:pt x="1502714" y="2140411"/>
                      </a:lnTo>
                      <a:lnTo>
                        <a:pt x="482637" y="672344"/>
                      </a:lnTo>
                      <a:lnTo>
                        <a:pt x="1536478" y="2093377"/>
                      </a:lnTo>
                      <a:lnTo>
                        <a:pt x="823913" y="307542"/>
                      </a:lnTo>
                      <a:lnTo>
                        <a:pt x="1577830" y="2060117"/>
                      </a:lnTo>
                      <a:lnTo>
                        <a:pt x="1221337" y="78218"/>
                      </a:lnTo>
                      <a:lnTo>
                        <a:pt x="1623950" y="204290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-843607" y="642524"/>
                <a:ext cx="14097000" cy="472227"/>
                <a:chOff x="-323850" y="3962400"/>
                <a:chExt cx="12077700" cy="472227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0" y="3962400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381000" y="3964885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57150" y="4057650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-323850" y="4154910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-123825" y="4281487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371475" y="4224337"/>
                  <a:ext cx="11372850" cy="153140"/>
                  <a:chOff x="0" y="3962400"/>
                  <a:chExt cx="11372850" cy="153140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0" y="3962400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flipV="1">
                    <a:off x="0" y="4006002"/>
                    <a:ext cx="11372850" cy="1095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Freeform 28"/>
              <p:cNvSpPr/>
              <p:nvPr/>
            </p:nvSpPr>
            <p:spPr>
              <a:xfrm>
                <a:off x="4661508" y="379705"/>
                <a:ext cx="9505950" cy="270383"/>
              </a:xfrm>
              <a:custGeom>
                <a:avLst/>
                <a:gdLst>
                  <a:gd name="connsiteX0" fmla="*/ 0 w 9505950"/>
                  <a:gd name="connsiteY0" fmla="*/ 133697 h 270383"/>
                  <a:gd name="connsiteX1" fmla="*/ 1066800 w 9505950"/>
                  <a:gd name="connsiteY1" fmla="*/ 347 h 270383"/>
                  <a:gd name="connsiteX2" fmla="*/ 1200150 w 9505950"/>
                  <a:gd name="connsiteY2" fmla="*/ 95597 h 270383"/>
                  <a:gd name="connsiteX3" fmla="*/ 1676400 w 9505950"/>
                  <a:gd name="connsiteY3" fmla="*/ 114647 h 270383"/>
                  <a:gd name="connsiteX4" fmla="*/ 1885950 w 9505950"/>
                  <a:gd name="connsiteY4" fmla="*/ 95597 h 270383"/>
                  <a:gd name="connsiteX5" fmla="*/ 2305050 w 9505950"/>
                  <a:gd name="connsiteY5" fmla="*/ 19397 h 270383"/>
                  <a:gd name="connsiteX6" fmla="*/ 2400300 w 9505950"/>
                  <a:gd name="connsiteY6" fmla="*/ 171797 h 270383"/>
                  <a:gd name="connsiteX7" fmla="*/ 2895600 w 9505950"/>
                  <a:gd name="connsiteY7" fmla="*/ 57497 h 270383"/>
                  <a:gd name="connsiteX8" fmla="*/ 2762250 w 9505950"/>
                  <a:gd name="connsiteY8" fmla="*/ 228947 h 270383"/>
                  <a:gd name="connsiteX9" fmla="*/ 3448050 w 9505950"/>
                  <a:gd name="connsiteY9" fmla="*/ 38447 h 270383"/>
                  <a:gd name="connsiteX10" fmla="*/ 3619500 w 9505950"/>
                  <a:gd name="connsiteY10" fmla="*/ 38447 h 270383"/>
                  <a:gd name="connsiteX11" fmla="*/ 3981450 w 9505950"/>
                  <a:gd name="connsiteY11" fmla="*/ 267047 h 270383"/>
                  <a:gd name="connsiteX12" fmla="*/ 4343400 w 9505950"/>
                  <a:gd name="connsiteY12" fmla="*/ 171797 h 270383"/>
                  <a:gd name="connsiteX13" fmla="*/ 4591050 w 9505950"/>
                  <a:gd name="connsiteY13" fmla="*/ 133697 h 270383"/>
                  <a:gd name="connsiteX14" fmla="*/ 4895850 w 9505950"/>
                  <a:gd name="connsiteY14" fmla="*/ 247997 h 270383"/>
                  <a:gd name="connsiteX15" fmla="*/ 5238750 w 9505950"/>
                  <a:gd name="connsiteY15" fmla="*/ 76547 h 270383"/>
                  <a:gd name="connsiteX16" fmla="*/ 5334000 w 9505950"/>
                  <a:gd name="connsiteY16" fmla="*/ 76547 h 270383"/>
                  <a:gd name="connsiteX17" fmla="*/ 5429250 w 9505950"/>
                  <a:gd name="connsiteY17" fmla="*/ 152747 h 270383"/>
                  <a:gd name="connsiteX18" fmla="*/ 5810250 w 9505950"/>
                  <a:gd name="connsiteY18" fmla="*/ 171797 h 270383"/>
                  <a:gd name="connsiteX19" fmla="*/ 6343650 w 9505950"/>
                  <a:gd name="connsiteY19" fmla="*/ 171797 h 270383"/>
                  <a:gd name="connsiteX20" fmla="*/ 6343650 w 9505950"/>
                  <a:gd name="connsiteY20" fmla="*/ 171797 h 270383"/>
                  <a:gd name="connsiteX21" fmla="*/ 6419850 w 9505950"/>
                  <a:gd name="connsiteY21" fmla="*/ 57497 h 270383"/>
                  <a:gd name="connsiteX22" fmla="*/ 6762750 w 9505950"/>
                  <a:gd name="connsiteY22" fmla="*/ 209897 h 270383"/>
                  <a:gd name="connsiteX23" fmla="*/ 6762750 w 9505950"/>
                  <a:gd name="connsiteY23" fmla="*/ 209897 h 270383"/>
                  <a:gd name="connsiteX24" fmla="*/ 6858000 w 9505950"/>
                  <a:gd name="connsiteY24" fmla="*/ 133697 h 270383"/>
                  <a:gd name="connsiteX25" fmla="*/ 7353300 w 9505950"/>
                  <a:gd name="connsiteY25" fmla="*/ 209897 h 270383"/>
                  <a:gd name="connsiteX26" fmla="*/ 7391400 w 9505950"/>
                  <a:gd name="connsiteY26" fmla="*/ 209897 h 270383"/>
                  <a:gd name="connsiteX27" fmla="*/ 7810500 w 9505950"/>
                  <a:gd name="connsiteY27" fmla="*/ 38447 h 270383"/>
                  <a:gd name="connsiteX28" fmla="*/ 8229600 w 9505950"/>
                  <a:gd name="connsiteY28" fmla="*/ 152747 h 270383"/>
                  <a:gd name="connsiteX29" fmla="*/ 8629650 w 9505950"/>
                  <a:gd name="connsiteY29" fmla="*/ 57497 h 270383"/>
                  <a:gd name="connsiteX30" fmla="*/ 9505950 w 9505950"/>
                  <a:gd name="connsiteY30" fmla="*/ 19397 h 270383"/>
                  <a:gd name="connsiteX31" fmla="*/ 9505950 w 9505950"/>
                  <a:gd name="connsiteY31" fmla="*/ 19397 h 270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505950" h="270383">
                    <a:moveTo>
                      <a:pt x="0" y="133697"/>
                    </a:moveTo>
                    <a:cubicBezTo>
                      <a:pt x="433387" y="70197"/>
                      <a:pt x="866775" y="6697"/>
                      <a:pt x="1066800" y="347"/>
                    </a:cubicBezTo>
                    <a:cubicBezTo>
                      <a:pt x="1266825" y="-6003"/>
                      <a:pt x="1098550" y="76547"/>
                      <a:pt x="1200150" y="95597"/>
                    </a:cubicBezTo>
                    <a:cubicBezTo>
                      <a:pt x="1301750" y="114647"/>
                      <a:pt x="1562100" y="114647"/>
                      <a:pt x="1676400" y="114647"/>
                    </a:cubicBezTo>
                    <a:cubicBezTo>
                      <a:pt x="1790700" y="114647"/>
                      <a:pt x="1781175" y="111472"/>
                      <a:pt x="1885950" y="95597"/>
                    </a:cubicBezTo>
                    <a:cubicBezTo>
                      <a:pt x="1990725" y="79722"/>
                      <a:pt x="2219325" y="6697"/>
                      <a:pt x="2305050" y="19397"/>
                    </a:cubicBezTo>
                    <a:cubicBezTo>
                      <a:pt x="2390775" y="32097"/>
                      <a:pt x="2301875" y="165447"/>
                      <a:pt x="2400300" y="171797"/>
                    </a:cubicBezTo>
                    <a:cubicBezTo>
                      <a:pt x="2498725" y="178147"/>
                      <a:pt x="2835275" y="47972"/>
                      <a:pt x="2895600" y="57497"/>
                    </a:cubicBezTo>
                    <a:cubicBezTo>
                      <a:pt x="2955925" y="67022"/>
                      <a:pt x="2670175" y="232122"/>
                      <a:pt x="2762250" y="228947"/>
                    </a:cubicBezTo>
                    <a:cubicBezTo>
                      <a:pt x="2854325" y="225772"/>
                      <a:pt x="3305175" y="70197"/>
                      <a:pt x="3448050" y="38447"/>
                    </a:cubicBezTo>
                    <a:cubicBezTo>
                      <a:pt x="3590925" y="6697"/>
                      <a:pt x="3530600" y="347"/>
                      <a:pt x="3619500" y="38447"/>
                    </a:cubicBezTo>
                    <a:cubicBezTo>
                      <a:pt x="3708400" y="76547"/>
                      <a:pt x="3860800" y="244822"/>
                      <a:pt x="3981450" y="267047"/>
                    </a:cubicBezTo>
                    <a:cubicBezTo>
                      <a:pt x="4102100" y="289272"/>
                      <a:pt x="4241800" y="194022"/>
                      <a:pt x="4343400" y="171797"/>
                    </a:cubicBezTo>
                    <a:cubicBezTo>
                      <a:pt x="4445000" y="149572"/>
                      <a:pt x="4498975" y="120997"/>
                      <a:pt x="4591050" y="133697"/>
                    </a:cubicBezTo>
                    <a:cubicBezTo>
                      <a:pt x="4683125" y="146397"/>
                      <a:pt x="4787900" y="257522"/>
                      <a:pt x="4895850" y="247997"/>
                    </a:cubicBezTo>
                    <a:cubicBezTo>
                      <a:pt x="5003800" y="238472"/>
                      <a:pt x="5165725" y="105122"/>
                      <a:pt x="5238750" y="76547"/>
                    </a:cubicBezTo>
                    <a:cubicBezTo>
                      <a:pt x="5311775" y="47972"/>
                      <a:pt x="5302250" y="63847"/>
                      <a:pt x="5334000" y="76547"/>
                    </a:cubicBezTo>
                    <a:cubicBezTo>
                      <a:pt x="5365750" y="89247"/>
                      <a:pt x="5349875" y="136872"/>
                      <a:pt x="5429250" y="152747"/>
                    </a:cubicBezTo>
                    <a:cubicBezTo>
                      <a:pt x="5508625" y="168622"/>
                      <a:pt x="5657850" y="168622"/>
                      <a:pt x="5810250" y="171797"/>
                    </a:cubicBezTo>
                    <a:cubicBezTo>
                      <a:pt x="5962650" y="174972"/>
                      <a:pt x="6343650" y="171797"/>
                      <a:pt x="6343650" y="171797"/>
                    </a:cubicBezTo>
                    <a:lnTo>
                      <a:pt x="6343650" y="171797"/>
                    </a:lnTo>
                    <a:cubicBezTo>
                      <a:pt x="6356350" y="152747"/>
                      <a:pt x="6350000" y="51147"/>
                      <a:pt x="6419850" y="57497"/>
                    </a:cubicBezTo>
                    <a:cubicBezTo>
                      <a:pt x="6489700" y="63847"/>
                      <a:pt x="6762750" y="209897"/>
                      <a:pt x="6762750" y="209897"/>
                    </a:cubicBezTo>
                    <a:lnTo>
                      <a:pt x="6762750" y="209897"/>
                    </a:lnTo>
                    <a:cubicBezTo>
                      <a:pt x="6778625" y="197197"/>
                      <a:pt x="6759575" y="133697"/>
                      <a:pt x="6858000" y="133697"/>
                    </a:cubicBezTo>
                    <a:cubicBezTo>
                      <a:pt x="6956425" y="133697"/>
                      <a:pt x="7264400" y="197197"/>
                      <a:pt x="7353300" y="209897"/>
                    </a:cubicBezTo>
                    <a:cubicBezTo>
                      <a:pt x="7442200" y="222597"/>
                      <a:pt x="7315200" y="238472"/>
                      <a:pt x="7391400" y="209897"/>
                    </a:cubicBezTo>
                    <a:cubicBezTo>
                      <a:pt x="7467600" y="181322"/>
                      <a:pt x="7670800" y="47972"/>
                      <a:pt x="7810500" y="38447"/>
                    </a:cubicBezTo>
                    <a:cubicBezTo>
                      <a:pt x="7950200" y="28922"/>
                      <a:pt x="8093075" y="149572"/>
                      <a:pt x="8229600" y="152747"/>
                    </a:cubicBezTo>
                    <a:cubicBezTo>
                      <a:pt x="8366125" y="155922"/>
                      <a:pt x="8416925" y="79722"/>
                      <a:pt x="8629650" y="57497"/>
                    </a:cubicBezTo>
                    <a:cubicBezTo>
                      <a:pt x="8842375" y="35272"/>
                      <a:pt x="9505950" y="19397"/>
                      <a:pt x="9505950" y="19397"/>
                    </a:cubicBezTo>
                    <a:lnTo>
                      <a:pt x="9505950" y="1939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20796452">
                <a:off x="7402091" y="695909"/>
                <a:ext cx="4616286" cy="3370528"/>
              </a:xfrm>
              <a:custGeom>
                <a:avLst/>
                <a:gdLst>
                  <a:gd name="connsiteX0" fmla="*/ 0 w 4682078"/>
                  <a:gd name="connsiteY0" fmla="*/ 0 h 3072067"/>
                  <a:gd name="connsiteX1" fmla="*/ 1619250 w 4682078"/>
                  <a:gd name="connsiteY1" fmla="*/ 133350 h 3072067"/>
                  <a:gd name="connsiteX2" fmla="*/ 2133600 w 4682078"/>
                  <a:gd name="connsiteY2" fmla="*/ 342900 h 3072067"/>
                  <a:gd name="connsiteX3" fmla="*/ 2667000 w 4682078"/>
                  <a:gd name="connsiteY3" fmla="*/ 609600 h 3072067"/>
                  <a:gd name="connsiteX4" fmla="*/ 4000500 w 4682078"/>
                  <a:gd name="connsiteY4" fmla="*/ 1238250 h 3072067"/>
                  <a:gd name="connsiteX5" fmla="*/ 4648200 w 4682078"/>
                  <a:gd name="connsiteY5" fmla="*/ 2190750 h 3072067"/>
                  <a:gd name="connsiteX6" fmla="*/ 4514850 w 4682078"/>
                  <a:gd name="connsiteY6" fmla="*/ 2686050 h 3072067"/>
                  <a:gd name="connsiteX7" fmla="*/ 3867150 w 4682078"/>
                  <a:gd name="connsiteY7" fmla="*/ 3028950 h 3072067"/>
                  <a:gd name="connsiteX8" fmla="*/ 3524250 w 4682078"/>
                  <a:gd name="connsiteY8" fmla="*/ 3067050 h 3072067"/>
                  <a:gd name="connsiteX9" fmla="*/ 3524250 w 4682078"/>
                  <a:gd name="connsiteY9" fmla="*/ 3067050 h 307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82078" h="3072067">
                    <a:moveTo>
                      <a:pt x="0" y="0"/>
                    </a:moveTo>
                    <a:cubicBezTo>
                      <a:pt x="631825" y="38100"/>
                      <a:pt x="1263650" y="76200"/>
                      <a:pt x="1619250" y="133350"/>
                    </a:cubicBezTo>
                    <a:cubicBezTo>
                      <a:pt x="1974850" y="190500"/>
                      <a:pt x="1958975" y="263525"/>
                      <a:pt x="2133600" y="342900"/>
                    </a:cubicBezTo>
                    <a:cubicBezTo>
                      <a:pt x="2308225" y="422275"/>
                      <a:pt x="2667000" y="609600"/>
                      <a:pt x="2667000" y="609600"/>
                    </a:cubicBezTo>
                    <a:cubicBezTo>
                      <a:pt x="2978150" y="758825"/>
                      <a:pt x="3670300" y="974725"/>
                      <a:pt x="4000500" y="1238250"/>
                    </a:cubicBezTo>
                    <a:cubicBezTo>
                      <a:pt x="4330700" y="1501775"/>
                      <a:pt x="4562475" y="1949450"/>
                      <a:pt x="4648200" y="2190750"/>
                    </a:cubicBezTo>
                    <a:cubicBezTo>
                      <a:pt x="4733925" y="2432050"/>
                      <a:pt x="4645025" y="2546350"/>
                      <a:pt x="4514850" y="2686050"/>
                    </a:cubicBezTo>
                    <a:cubicBezTo>
                      <a:pt x="4384675" y="2825750"/>
                      <a:pt x="4032250" y="2965450"/>
                      <a:pt x="3867150" y="3028950"/>
                    </a:cubicBezTo>
                    <a:cubicBezTo>
                      <a:pt x="3702050" y="3092450"/>
                      <a:pt x="3524250" y="3067050"/>
                      <a:pt x="3524250" y="3067050"/>
                    </a:cubicBezTo>
                    <a:lnTo>
                      <a:pt x="3524250" y="30670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6638140" y="1152841"/>
                <a:ext cx="4929346" cy="928688"/>
              </a:xfrm>
              <a:prstGeom prst="arc">
                <a:avLst>
                  <a:gd name="adj1" fmla="val 20719581"/>
                  <a:gd name="adj2" fmla="val 21139524"/>
                </a:avLst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5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31109" y="16428"/>
                <a:ext cx="1044941" cy="1827220"/>
              </a:xfrm>
              <a:prstGeom prst="rect">
                <a:avLst/>
              </a:prstGeom>
            </p:spPr>
          </p:pic>
        </p:grpSp>
        <p:pic>
          <p:nvPicPr>
            <p:cNvPr id="25" name="Picture 10"/>
            <p:cNvPicPr>
              <a:picLocks noChangeAspect="1" noChangeArrowheads="1"/>
            </p:cNvPicPr>
            <p:nvPr/>
          </p:nvPicPr>
          <p:blipFill rotWithShape="1"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rcRect b="22561"/>
            <a:stretch/>
          </p:blipFill>
          <p:spPr bwMode="auto">
            <a:xfrm>
              <a:off x="8014274" y="-17393"/>
              <a:ext cx="705107" cy="1247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Box 52"/>
          <p:cNvSpPr txBox="1"/>
          <p:nvPr/>
        </p:nvSpPr>
        <p:spPr>
          <a:xfrm>
            <a:off x="173873" y="1172398"/>
            <a:ext cx="5005439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খেলোয়ার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34026" y="1266709"/>
            <a:ext cx="7923949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খেলোয়ার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39696" y="1198144"/>
            <a:ext cx="11447256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7" name="Arc 56"/>
          <p:cNvSpPr/>
          <p:nvPr/>
        </p:nvSpPr>
        <p:spPr>
          <a:xfrm>
            <a:off x="3367832" y="2010807"/>
            <a:ext cx="5423878" cy="4540117"/>
          </a:xfrm>
          <a:prstGeom prst="arc">
            <a:avLst>
              <a:gd name="adj1" fmla="val 16078755"/>
              <a:gd name="adj2" fmla="val 13763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3356456" y="2013079"/>
            <a:ext cx="5423878" cy="4540117"/>
          </a:xfrm>
          <a:prstGeom prst="arc">
            <a:avLst>
              <a:gd name="adj1" fmla="val 10431991"/>
              <a:gd name="adj2" fmla="val 1618921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3358728" y="2015351"/>
            <a:ext cx="5423878" cy="4540117"/>
          </a:xfrm>
          <a:prstGeom prst="arc">
            <a:avLst>
              <a:gd name="adj1" fmla="val 5703547"/>
              <a:gd name="adj2" fmla="val 111230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>
            <a:off x="3361000" y="2017623"/>
            <a:ext cx="5423878" cy="4540117"/>
          </a:xfrm>
          <a:prstGeom prst="arc">
            <a:avLst>
              <a:gd name="adj1" fmla="val 21476579"/>
              <a:gd name="adj2" fmla="val 57979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13659" y="1173113"/>
            <a:ext cx="730372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13659" y="1160788"/>
            <a:ext cx="730372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5538" y="1176110"/>
            <a:ext cx="11242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3285" y="1220324"/>
            <a:ext cx="11242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7941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1.875E-6 0.00024 C -0.00599 -0.00717 -0.00729 -0.00995 -0.01237 -0.01319 C -0.01511 -0.01527 -0.02149 -0.01805 -0.02344 -0.02106 C -0.02461 -0.02291 -0.02578 -0.025 -0.02682 -0.02638 C -0.028 -0.02777 -0.02904 -0.02824 -0.03021 -0.02893 C -0.0332 -0.03101 -0.0362 -0.03217 -0.03906 -0.03425 C -0.04141 -0.03611 -0.04349 -0.03912 -0.04584 -0.03958 C -0.0586 -0.04305 -0.05261 -0.04097 -0.06367 -0.04467 C -0.06472 -0.0456 -0.06602 -0.04629 -0.06706 -0.04745 C -0.06823 -0.04884 -0.06914 -0.05185 -0.07031 -0.05254 C -0.0737 -0.05555 -0.08099 -0.05879 -0.0849 -0.06041 C -0.12722 -0.05787 -0.11237 -0.05787 -0.12943 -0.05787 " pathEditMode="relative" rAng="0" ptsTypes="AAAAAAAAAAAAA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1" y="-30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3.54167E-6 -1.11111E-6 C -0.00468 -0.00278 -0.0095 -0.00533 -0.01406 -0.00834 C -0.01627 -0.00996 -0.01823 -0.01227 -0.02031 -0.01389 C -0.02187 -0.01505 -0.02343 -0.01574 -0.025 -0.01667 C -0.02708 -0.01945 -0.02903 -0.02315 -0.03125 -0.025 C -0.0332 -0.02686 -0.03554 -0.02686 -0.0375 -0.02778 C -0.03919 -0.02871 -0.04062 -0.02986 -0.04218 -0.03056 C -0.04427 -0.03172 -0.04648 -0.03241 -0.04843 -0.03334 C -0.06419 -0.04144 -0.03984 -0.03033 -0.05937 -0.03889 C -0.06093 -0.04074 -0.0625 -0.04283 -0.06406 -0.04445 C -0.0681 -0.04861 -0.07161 -0.05023 -0.075 -0.05556 C -0.08776 -0.0757 -0.07942 -0.06945 -0.08906 -0.075 C -0.0901 -0.07778 -0.09088 -0.08102 -0.09218 -0.08334 C -0.09531 -0.08889 -0.09778 -0.08959 -0.10156 -0.09167 C -0.10429 -0.09653 -0.10911 -0.10579 -0.1125 -0.10834 C -0.11406 -0.10949 -0.11562 -0.10834 -0.11718 -0.10834 " pathEditMode="relative" ptsTypes="AAAAAAAAAAAAAAAAA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3333 L 0.00351 0.03333 L -0.01407 0.03449 C -0.03164 0.03542 -0.03086 0.03472 -0.04323 0.03704 C -0.05209 0.03889 -0.0543 0.04028 -0.06459 0.04375 C -0.06706 0.04491 -0.06966 0.04583 -0.07214 0.04653 C -0.07604 0.04745 -0.07995 0.04838 -0.08386 0.04907 C -0.08646 0.04954 -0.08933 0.05 -0.09167 0.05069 C -0.09571 0.05116 -0.09935 0.05231 -0.10326 0.05324 C -0.10521 0.0537 -0.10716 0.05417 -0.10912 0.05463 L -0.11693 0.05602 L -0.12253 0.0588 " pathEditMode="relative" rAng="0" ptsTypes="AAAAAAAAAAAA">
                                      <p:cBhvr>
                                        <p:cTn id="3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12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3.75E-6 0.00023 C -0.00664 0.00023 -0.01289 0.00023 -0.01927 0.00093 C -0.022 0.00162 -0.02239 0.0037 -0.02474 0.00556 C -0.02565 0.00625 -0.02669 0.00648 -0.02747 0.00694 C -0.02942 0.00903 -0.03112 0.01111 -0.0332 0.01296 C -0.03398 0.01389 -0.03476 0.01551 -0.03593 0.01597 C -0.03958 0.01806 -0.03776 0.01667 -0.04127 0.02037 C -0.04153 0.02292 -0.0414 0.02569 -0.04218 0.02801 C -0.04283 0.0294 -0.04414 0.02963 -0.04492 0.03079 C -0.0457 0.03218 -0.04622 0.03403 -0.04674 0.03518 C -0.04895 0.04583 -0.04583 0.0331 -0.05039 0.04444 C -0.05091 0.0456 -0.05078 0.04722 -0.0513 0.04884 C -0.05169 0.05046 -0.05247 0.05162 -0.05312 0.05324 C -0.05338 0.05463 -0.05351 0.05648 -0.05403 0.05764 C -0.05755 0.06944 -0.05442 0.05532 -0.05677 0.06667 C -0.05729 0.07454 -0.05703 0.08287 -0.05859 0.09051 L -0.06041 0.09931 L -0.06119 0.10393 C -0.06145 0.10718 -0.06158 0.11065 -0.06224 0.11435 C -0.06276 0.11736 -0.06406 0.12338 -0.06406 0.12361 C -0.06471 0.13009 -0.06536 0.13704 -0.06601 0.14398 C -0.06627 0.14699 -0.0664 0.15 -0.06679 0.15301 C -0.06731 0.15579 -0.06796 0.15903 -0.06875 0.16181 L -0.07044 0.17083 L -0.07135 0.17523 C -0.07174 0.17824 -0.07174 0.18148 -0.07239 0.18403 C -0.07265 0.18542 -0.07382 0.18588 -0.07408 0.18727 C -0.07487 0.19005 -0.07461 0.19329 -0.07513 0.19606 C -0.07526 0.19815 -0.07565 0.20023 -0.07591 0.20208 C -0.07643 0.20509 -0.07708 0.2081 -0.07773 0.21111 L -0.07864 0.21551 C -0.07903 0.21713 -0.07903 0.21852 -0.07955 0.21991 C -0.0802 0.22153 -0.08086 0.22292 -0.08151 0.22431 C -0.0819 0.22593 -0.08177 0.22755 -0.08229 0.22893 C -0.08294 0.23056 -0.08411 0.23171 -0.08502 0.23356 C -0.08567 0.23472 -0.08606 0.23657 -0.08685 0.23796 C -0.0888 0.24143 -0.09205 0.24722 -0.09518 0.24977 C -0.09596 0.25023 -0.09687 0.25069 -0.09791 0.25139 C -0.09961 0.25324 -0.10117 0.25648 -0.10325 0.25694 C -0.10729 0.25833 -0.10924 0.25926 -0.11328 0.25995 C -0.11575 0.26065 -0.11823 0.26111 -0.1207 0.26181 L -0.14791 0.25995 C -0.16393 0.2588 -0.15039 0.25926 -0.16536 0.25579 C -0.16901 0.25486 -0.17265 0.25486 -0.1763 0.25393 L -0.21458 0.25579 C -0.21796 0.25602 -0.22148 0.25602 -0.22474 0.25694 C -0.24179 0.26296 -0.21419 0.25764 -0.23007 0.26181 C -0.23307 0.26227 -0.23619 0.2625 -0.23919 0.26296 C -0.24049 0.26366 -0.24166 0.26389 -0.24283 0.26435 C -0.24388 0.26528 -0.24466 0.26667 -0.24557 0.26782 C -0.24778 0.26944 -0.24804 0.26921 -0.25 0.26921 " pathEditMode="relative" rAng="0" ptsTypes="AAAAAAAAAAAAAAAAAAAAAAAAAAAAAAAAAAAAAAAAAAAAAAAAAAAA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344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6 L -0.00013 0.00023 C -0.02916 0.01041 0.00456 -0.00116 -0.02877 0.00694 C -0.03698 0.00879 -0.04505 0.01064 -0.05312 0.01412 C -0.05507 0.01481 -0.0569 0.01597 -0.05898 0.01643 C -0.06562 0.01759 -0.07226 0.01805 -0.07903 0.01875 C -0.07955 0.01898 -0.09192 0.02523 -0.09466 0.02592 C -0.11849 0.0324 -0.09283 0.02199 -0.1276 0.03541 C -0.13489 0.03819 -0.14205 0.04166 -0.14908 0.0449 C -0.15052 0.0456 -0.15195 0.04699 -0.15338 0.04745 C -0.15781 0.04907 -0.16211 0.05069 -0.16627 0.05208 C -0.17161 0.05393 -0.17682 0.05555 -0.18216 0.05694 C -0.18906 0.05856 -0.19427 0.05856 -0.20078 0.0618 C -0.20364 0.06296 -0.20651 0.06481 -0.20924 0.0662 L -0.21367 0.06875 C -0.2151 0.06967 -0.21666 0.0699 -0.21796 0.07106 C -0.23059 0.08518 -0.21041 0.06365 -0.23073 0.08078 C -0.23789 0.0868 -0.2345 0.08426 -0.24088 0.08796 C -0.2513 0.0993 -0.23815 0.08518 -0.25091 0.09745 C -0.25247 0.09861 -0.25364 0.10092 -0.2552 0.10208 C -0.25664 0.10324 -0.25807 0.1037 -0.2595 0.10439 C -0.26276 0.10601 -0.26614 0.10764 -0.2694 0.10926 C -0.27239 0.11064 -0.27812 0.11412 -0.27812 0.11435 C -0.27916 0.11643 -0.28033 0.11851 -0.28099 0.12129 C -0.28346 0.12916 -0.28073 0.12916 -0.28671 0.13287 C -0.28763 0.13379 -0.28867 0.13287 -0.28945 0.13287 " pathEditMode="relative" rAng="0" ptsTypes="AAAAAAAAAAAAAAAAAAAAAAAAAA">
                                      <p:cBhvr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6" y="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186 L 2.29167E-6 -0.00162 C -0.00209 -0.00209 -0.01524 -0.00417 -0.01849 -0.00602 C -0.02031 -0.00672 -0.02162 -0.00926 -0.02344 -0.01019 C -0.02617 -0.01135 -0.02917 -0.01135 -0.03203 -0.01227 C -0.05365 -0.01968 -0.02995 -0.01389 -0.05169 -0.01829 L -0.11901 -0.01644 C -0.12774 -0.01598 -0.12266 -0.01482 -0.12878 -0.01019 C -0.13112 -0.00834 -0.1362 -0.00602 -0.1362 -0.00579 C -0.13737 -0.0044 -0.13854 -0.00278 -0.13985 -0.00186 C -0.14102 -0.0007 -0.14232 -0.0007 -0.14349 0.00046 C -0.1461 0.00277 -0.15091 0.00879 -0.15091 0.00902 C -0.15169 0.01088 -0.15235 0.01296 -0.15339 0.01481 C -0.15443 0.01713 -0.15612 0.01898 -0.15703 0.02129 C -0.15781 0.02314 -0.15729 0.02615 -0.15834 0.02754 C -0.15951 0.02986 -0.16146 0.03032 -0.16315 0.03171 C -0.16393 0.03379 -0.16446 0.03634 -0.16563 0.03819 C -0.16784 0.0412 -0.17292 0.04629 -0.17292 0.04652 C -0.17331 0.04838 -0.17318 0.05115 -0.17422 0.05254 C -0.17513 0.05439 -0.17683 0.05347 -0.17787 0.05463 C -0.1793 0.05648 -0.18034 0.05879 -0.18151 0.06111 C -0.18529 0.06875 -0.18255 0.06689 -0.18763 0.07361 C -0.18998 0.07662 -0.19505 0.08194 -0.19505 0.08217 C -0.19584 0.08402 -0.19636 0.0868 -0.1974 0.08819 C -0.20703 0.10046 -0.20651 0.0993 -0.21459 0.10301 C -0.22227 0.11134 -0.2138 0.10324 -0.22448 0.10902 C -0.22617 0.11018 -0.22748 0.1125 -0.22943 0.11342 C -0.23177 0.11458 -0.23425 0.11458 -0.23672 0.11551 C -0.23841 0.11597 -0.23998 0.11689 -0.24154 0.11759 C -0.24284 0.11898 -0.24388 0.12083 -0.24531 0.12176 C -0.24857 0.12361 -0.26354 0.12569 -0.26498 0.12592 C -0.26758 0.1331 -0.26836 0.13402 -0.26615 0.13009 " pathEditMode="relative" rAng="0" ptsTypes="AAAAAAAAAAAAAAAAAAAAAAAAAAAAAAAA">
                                      <p:cBhvr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588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5.92593E-6 L 2.70833E-6 -5.92593E-6 C -0.0082 0.00161 -0.01953 0.00323 -0.02721 0.0067 C -0.02891 0.00763 -0.0306 0.00902 -0.03242 0.00902 C -0.05651 0.01041 -0.0806 0.01064 -0.10482 0.01133 C -0.11914 0.0199 -0.1099 0.01573 -0.1332 0.01828 C -0.13763 0.0199 -0.14063 0.02082 -0.14492 0.02291 C -0.14623 0.0236 -0.1474 0.02499 -0.1487 0.02522 C -0.15521 0.02638 -0.16172 0.02661 -0.1681 0.02754 C -0.1694 0.02893 -0.17057 0.03147 -0.17201 0.03217 C -0.17578 0.03379 -0.17982 0.03332 -0.18373 0.03448 C -0.18542 0.03494 -0.18711 0.03587 -0.1888 0.0368 C -0.19063 0.03819 -0.19219 0.04027 -0.19401 0.04119 C -0.20339 0.04675 -0.20716 0.04629 -0.21732 0.04814 C -0.21992 0.04976 -0.2224 0.05207 -0.225 0.05277 C -0.23802 0.05601 -0.23112 0.05439 -0.2457 0.0574 C -0.24701 0.05809 -0.24831 0.05902 -0.24961 0.05971 C -0.2513 0.06064 -0.25313 0.06087 -0.25482 0.06203 C -0.25664 0.06319 -0.2582 0.06527 -0.2599 0.06666 C -0.26836 0.07268 -0.26901 0.06666 -0.26641 0.07592 " pathEditMode="relative" ptsTypes="AAAAAAAAAAAAAAAAAAAA">
                                      <p:cBhvr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3472E-18 L -2.5E-6 -1.73472E-18 C -0.00664 -0.00115 -0.01211 -0.00092 -0.01823 -0.00463 C -0.02031 -0.00601 -0.02239 -0.00833 -0.02461 -0.00926 C -0.02851 -0.01064 -0.03242 -0.01064 -0.03633 -0.01157 C -0.04232 -0.01296 -0.04843 -0.01389 -0.05442 -0.0162 C -0.05651 -0.01689 -0.05872 -0.01782 -0.0608 -0.01851 C -0.06627 -0.0199 -0.075 -0.02176 -0.08021 -0.02291 L -0.17982 -0.01851 C -0.18333 -0.01828 -0.18685 -0.01713 -0.19023 -0.0162 C -0.19622 -0.01412 -0.19245 -0.01296 -0.19922 -0.00926 C -0.22161 0.00278 -0.19765 -0.01319 -0.21093 -0.00463 C -0.21419 -0.00254 -0.22083 0.00232 -0.22513 0.00463 C -0.22812 0.00625 -0.23112 0.00811 -0.23424 0.00926 C -0.23711 0.01042 -0.24023 0.01088 -0.24323 0.01158 L -0.27435 0.01852 C -0.28333 0.0176 -0.29245 0.01783 -0.30143 0.01621 C -0.30455 0.01551 -0.30742 0.01297 -0.31054 0.01158 C -0.31653 0.00857 -0.3164 0.00903 -0.32343 0.00695 C -0.32474 0.00602 -0.32617 0.00602 -0.32734 0.00463 C -0.3289 0.00278 -0.32982 -0.00023 -0.33125 -0.00231 C -0.3319 -0.00347 -0.33294 -0.00393 -0.33372 -0.00463 " pathEditMode="relative" ptsTypes="AAAAAAAAAAAAAAAAAAAAAA">
                                      <p:cBhvr>
                                        <p:cTn id="4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-3.7037E-7 L -0.01172 -0.00463 C -0.01341 -0.00532 -0.0151 -0.00648 -0.01693 -0.00694 C -0.0207 -0.0081 -0.02461 -0.00856 -0.02851 -0.00926 C -0.0388 -0.01528 -0.03359 -0.01296 -0.04401 -0.0162 C -0.04661 -0.01759 -0.04909 -0.01968 -0.05182 -0.02083 C -0.06614 -0.02662 -0.08698 -0.02153 -0.09831 -0.02083 C -0.10351 -0.01991 -0.10872 -0.01991 -0.11393 -0.01852 C -0.11653 -0.01759 -0.11901 -0.01505 -0.12161 -0.01389 C -0.12422 -0.01273 -0.12682 -0.0125 -0.12943 -0.01157 C -0.13112 -0.01088 -0.13281 -0.00995 -0.13463 -0.00926 C -0.14232 -3.7037E-7 -0.13542 -0.00671 -0.15013 -0.00231 C -0.15143 -0.00185 -0.1526 -0.00046 -0.15403 -3.7037E-7 C -0.15742 0.00116 -0.16094 0.00139 -0.16432 0.00232 C -0.16653 0.00278 -0.16862 0.00394 -0.17083 0.00463 C -0.17773 0.00625 -0.19153 0.00926 -0.19153 0.00926 C -0.19284 0.01065 -0.19388 0.01273 -0.19531 0.01366 C -0.19726 0.01505 -0.2056 0.01759 -0.20703 0.01829 C -0.21341 0.0213 -0.20872 0.0213 -0.21732 0.02292 C -0.22292 0.02407 -0.22851 0.02454 -0.23411 0.02523 C -0.23672 0.02685 -0.23932 0.0287 -0.24193 0.02986 C -0.24909 0.03287 -0.26562 0.0338 -0.27044 0.03449 C -0.27383 0.03588 -0.27721 0.03889 -0.28073 0.03912 C -0.32982 0.0412 -0.42812 0.04144 -0.42812 0.04144 " pathEditMode="relative" ptsTypes="AAAAAAAAAAAAAAAAAAAAAAAAA">
                                      <p:cBhvr>
                                        <p:cTn id="5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3.54167E-6 1.11111E-6 C 0.00287 0.00393 0.00599 0.00764 0.00873 0.0118 C 0.00964 0.01342 0.00964 0.01551 0.01055 0.0169 C 0.01198 0.01944 0.01407 0.02153 0.01589 0.02384 C 0.01862 0.03472 0.01628 0.0287 0.02474 0.04097 C 0.02592 0.04282 0.02644 0.04514 0.02826 0.0463 L 0.0336 0.04954 C 0.0349 0.05116 0.03581 0.05324 0.03724 0.05463 C 0.0405 0.05833 0.04493 0.06111 0.04779 0.06505 C 0.05248 0.07106 0.05756 0.07801 0.06394 0.08217 L 0.06914 0.08565 C 0.07045 0.0875 0.07097 0.08981 0.07279 0.09097 C 0.07539 0.09236 0.07878 0.09167 0.08164 0.09259 C 0.0849 0.09375 0.08659 0.0956 0.08894 0.09792 " pathEditMode="relative" rAng="0" ptsTypes="AAAAAAAAAAAAAAA">
                                      <p:cBhvr>
                                        <p:cTn id="5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0" y="48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2.96296E-6 L 5.41667E-6 2.96296E-6 C 0.00378 0.00208 0.00769 0.00463 0.0116 0.00671 C 0.01459 0.00856 0.01772 0.00949 0.02058 0.01134 C 0.0224 0.0125 0.02397 0.01481 0.02579 0.01597 C 0.02918 0.01806 0.03269 0.01898 0.03621 0.0206 L 0.04128 0.02292 C 0.04714 0.02824 0.04636 0.02778 0.053 0.03218 C 0.05418 0.03287 0.05561 0.03333 0.05678 0.03449 C 0.06498 0.04167 0.05613 0.03681 0.06589 0.04375 C 0.06967 0.0463 0.07371 0.04815 0.07748 0.05046 L 0.08139 0.05278 C 0.08894 0.06181 0.08295 0.05579 0.09688 0.06204 C 0.10964 0.06782 0.08725 0.06042 0.1086 0.06667 C 0.11537 0.07477 0.10951 0.06921 0.12019 0.07361 C 0.12332 0.07477 0.12618 0.07662 0.12931 0.07824 C 0.13204 0.08565 0.13178 0.08241 0.13178 0.0875 " pathEditMode="relative" ptsTypes="AAAAAAAAAAAAAAAAA">
                                      <p:cBhvr>
                                        <p:cTn id="5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1.04167E-6 1.48148E-6 C 0.00651 0.00347 0.01341 0.00648 0.01992 0.01111 C 0.02331 0.01342 0.02617 0.01736 0.02943 0.02037 C 0.03203 0.02268 0.03477 0.02477 0.03737 0.02731 C 0.0405 0.03009 0.04414 0.03518 0.04688 0.03842 C 0.04948 0.04167 0.05208 0.04491 0.05495 0.04768 C 0.05612 0.04884 0.05755 0.0493 0.05886 0.05 C 0.06016 0.05231 0.06146 0.05486 0.06289 0.05694 C 0.0655 0.06018 0.06875 0.06227 0.07109 0.0662 C 0.07279 0.06898 0.07422 0.07245 0.0763 0.075 C 0.07748 0.07639 0.07917 0.07639 0.08034 0.07731 C 0.0819 0.0787 0.08294 0.08079 0.08438 0.08194 C 0.08568 0.0831 0.08711 0.08333 0.08841 0.08426 C 0.09024 0.08565 0.09206 0.08704 0.09375 0.08889 C 0.09662 0.09167 0.09857 0.09745 0.10182 0.09815 L 0.1125 0.10046 L 0.16498 0.09815 C 0.16784 0.09792 0.18958 0.09398 0.1931 0.09352 C 0.23971 0.09583 0.22513 0.08403 0.24154 0.09815 " pathEditMode="relative" rAng="0" ptsTypes="AAAAAAAAAAAAAAAAAAAA">
                                      <p:cBhvr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50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4.81481E-6 L 5.41667E-6 4.81481E-6 C 0.02045 -0.00139 0.03191 -0.00116 0.0504 -0.00463 C 0.05339 -0.00533 0.05639 -0.00625 0.05938 -0.00695 C 0.06068 -0.00787 0.06199 -0.0088 0.06329 -0.00926 C 0.0836 -0.01528 0.06746 -0.00834 0.08139 -0.01389 C 0.08829 -0.01667 0.08516 -0.01621 0.09298 -0.01852 C 0.09597 -0.01945 0.0991 -0.01991 0.10209 -0.02084 C 0.10417 -0.0213 0.10639 -0.02223 0.10847 -0.02292 C 0.11108 -0.02385 0.11368 -0.02431 0.11628 -0.02523 C 0.11759 -0.02593 0.11876 -0.02732 0.12019 -0.02755 C 0.12527 -0.02894 0.13048 -0.02917 0.13568 -0.02986 C 0.14727 -0.03588 0.14167 -0.03264 0.15248 -0.03912 C 0.15378 -0.03982 0.15535 -0.03959 0.15639 -0.04144 L 0.15899 -0.04584 " pathEditMode="relative" ptsTypes="AAAAAAAAAAAAAAA">
                                      <p:cBhvr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1.875E-6 3.7037E-6 C 0.00299 0.0037 0.00638 0.00671 0.00898 0.01134 C 0.02213 0.03472 0.00208 0.00926 0.01549 0.02523 C 0.01588 0.02639 0.02057 0.04074 0.02187 0.04352 C 0.02343 0.04676 0.02552 0.04954 0.02708 0.05278 C 0.02981 0.05856 0.03177 0.06574 0.03489 0.07106 L 0.04388 0.08727 C 0.04518 0.08958 0.04674 0.09143 0.04778 0.09421 C 0.04948 0.09884 0.05078 0.10417 0.05299 0.10787 C 0.05885 0.11852 0.06211 0.1206 0.06849 0.12639 C 0.07448 0.14236 0.0664 0.12384 0.07747 0.13796 C 0.07877 0.13958 0.0789 0.14305 0.08007 0.14467 C 0.08151 0.14699 0.08359 0.14792 0.08528 0.1493 C 0.08698 0.15324 0.08867 0.15717 0.09049 0.16088 C 0.09166 0.16342 0.0931 0.16528 0.09427 0.16782 C 0.0957 0.1706 0.09674 0.17407 0.09817 0.17685 C 0.09935 0.1794 0.10091 0.18148 0.10208 0.1838 C 0.10768 0.1956 0.10325 0.19143 0.10976 0.19537 C 0.11106 0.19768 0.11224 0.20046 0.11367 0.20231 C 0.11927 0.20926 0.12317 0.20764 0.13047 0.20926 C 0.14687 0.20833 0.16328 0.20833 0.17968 0.20694 C 0.18138 0.20671 0.18307 0.20509 0.18476 0.20463 C 0.20065 0.19884 0.18567 0.20532 0.19778 0.2 C 0.20885 0.20116 0.21432 0.19745 0.22226 0.20694 C 0.23099 0.21713 0.22695 0.21412 0.23398 0.22755 C 0.23763 0.23472 0.24166 0.24143 0.24557 0.24815 C 0.24687 0.25046 0.24791 0.25324 0.24948 0.25509 C 0.25078 0.25671 0.25208 0.25787 0.25338 0.25972 C 0.25976 0.26921 0.2552 0.26713 0.26497 0.27592 C 0.27291 0.28287 0.26849 0.27847 0.27786 0.28958 C 0.28164 0.29421 0.28255 0.29444 0.28567 0.30116 C 0.28658 0.30324 0.28737 0.30579 0.28828 0.3081 L 0.28958 0.31736 " pathEditMode="relative" ptsTypes="AAAAAAAAAAAAAAAAAAAAAAAAAAAAAAAAAA">
                                      <p:cBhvr>
                                        <p:cTn id="6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6.25E-7 3.7037E-7 C 0.02878 0.00069 0.05769 3.7037E-7 0.08659 0.00208 C 0.0892 0.00232 0.09427 0.00671 0.09427 0.00671 C 0.09558 0.00833 0.09688 0.00995 0.09818 0.01134 C 0.09987 0.01296 0.10183 0.01389 0.10339 0.01597 C 0.10482 0.01782 0.1056 0.02153 0.10717 0.02292 C 0.11381 0.02824 0.11667 0.02732 0.12279 0.02732 " pathEditMode="relative" ptsTypes="AAAAAAAA">
                                      <p:cBhvr>
                                        <p:cTn id="6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5.55556E-6 L 5.625E-6 -5.55556E-6 C 0.01498 0.00578 0.01446 0.00694 0.0336 0.00694 C 0.07019 0.00694 0.10691 0.00532 0.1435 0.00462 C 0.14779 0.003 0.15222 0.00184 0.15639 -5.55556E-6 C 0.18087 -0.01158 0.15743 -0.00371 0.17579 -0.00927 C 0.17878 -0.01158 0.18178 -0.01413 0.1849 -0.01621 C 0.1866 -0.01714 0.18829 -0.0176 0.18998 -0.01853 C 0.203 -0.02501 0.18295 -0.01575 0.1991 -0.02292 C 0.20521 -0.03033 0.20053 -0.02593 0.20821 -0.02987 C 0.21081 -0.03126 0.21329 -0.03288 0.21589 -0.0345 L 0.22761 -0.04144 L 0.2392 -0.04839 L 0.24311 -0.05047 L 0.24701 -0.04839 " pathEditMode="relative" ptsTypes="AAAAAAAAAAAAAAA"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7.40741E-7 L 5.41667E-6 7.40741E-7 C 0.0142 0.0007 0.02839 0.0007 0.04258 0.00208 C 0.04844 0.00278 0.0448 0.00602 0.0504 0.00903 C 0.05326 0.01065 0.05639 0.01042 0.05938 0.01134 C 0.0612 0.01204 0.0629 0.01296 0.06459 0.01366 C 0.06628 0.01528 0.06797 0.01713 0.0698 0.01829 C 0.07149 0.01945 0.07331 0.01945 0.07488 0.0206 C 0.07631 0.02176 0.07748 0.02407 0.07878 0.02523 C 0.0806 0.02685 0.0862 0.02917 0.0879 0.02986 C 0.0892 0.03125 0.09037 0.0331 0.0918 0.03449 C 0.09376 0.03634 0.09883 0.03796 0.10079 0.03912 C 0.10209 0.03958 0.10339 0.04074 0.10469 0.0412 C 0.10808 0.04306 0.11159 0.04398 0.11498 0.04583 C 0.13347 0.05695 0.11433 0.04583 0.128 0.05278 C 0.1293 0.05347 0.13047 0.05463 0.13178 0.05509 C 0.13399 0.05602 0.1362 0.05648 0.13829 0.05741 C 0.14506 0.06042 0.13959 0.06019 0.14857 0.06204 C 0.15378 0.0632 0.15899 0.06366 0.1642 0.06435 C 0.16667 0.06505 0.16941 0.06551 0.17188 0.06667 C 0.17318 0.06713 0.17448 0.06852 0.17579 0.06898 C 0.18099 0.07014 0.18607 0.07037 0.19128 0.0713 C 0.19727 0.07384 0.19988 0.07546 0.20678 0.07593 C 0.23047 0.07708 0.25417 0.07824 0.278 0.07824 " pathEditMode="relative" ptsTypes="AAAAAAAAAAAAAAAAAAAAAAAA">
                                      <p:cBhvr>
                                        <p:cTn id="6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6 7.77778E-6 L 7.29167E-6 7.77778E-6 L 0.03751 -0.00462 C 0.0405 -0.00509 0.0435 -0.00671 0.04649 -0.00671 L 0.23009 -0.00462 C 0.2323 -0.0037 0.23451 -0.00347 0.2366 -0.00231 C 0.24766 0.0044 0.2366 0.0007 0.24571 0.00463 C 0.24779 0.00556 0.25001 0.00602 0.25209 0.00695 C 0.25378 0.00764 0.25561 0.00857 0.2573 0.00926 C 0.25938 0.01019 0.2616 0.01065 0.26381 0.01158 C 0.2655 0.01227 0.2672 0.0132 0.26889 0.01389 C 0.27149 0.01482 0.2741 0.01527 0.2767 0.01621 C 0.27878 0.0176 0.281 0.01899 0.28321 0.02061 C 0.2849 0.022 0.28647 0.02408 0.28829 0.02524 C 0.2922 0.02801 0.30001 0.03218 0.30001 0.03218 C 0.3017 0.0345 0.30326 0.03727 0.30509 0.03913 C 0.31016 0.04422 0.31589 0.04723 0.32071 0.05278 C 0.32566 0.0588 0.32305 0.05649 0.32839 0.05973 C 0.3297 0.06135 0.33087 0.0632 0.3323 0.06436 C 0.33542 0.06713 0.34102 0.06806 0.34389 0.06899 C 0.35001 0.07061 0.35613 0.07084 0.36199 0.07362 C 0.40404 0.09213 0.36537 0.0757 0.481 0.07801 L 0.49141 0.08033 " pathEditMode="relative" ptsTypes="AAAAAAAAAAAAAAAAAAAAAAA">
                                      <p:cBhvr>
                                        <p:cTn id="6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4 0.07592 L -0.2664 0.07546 L -0.1569 0.07476 C -0.15195 0.07476 -0.14245 0.07314 -0.14245 0.07291 C -0.12982 0.0699 -0.13776 0.07152 -0.11836 0.0706 C -0.10195 0.06805 -0.1263 0.07152 -0.10143 0.06851 C -0.09987 0.06851 -0.09831 0.06805 -0.09674 0.06782 C -0.08815 0.06643 -0.08932 0.06712 -0.07982 0.06597 C -0.06745 0.06458 -0.07864 0.06458 -0.05807 0.06412 L 0.02982 0.06342 C 0.03229 0.06273 0.03581 0.0618 0.03828 0.06157 C 0.04271 0.06111 0.04714 0.06111 0.05156 0.06064 C 0.0543 0.06041 0.05716 0.06018 0.06003 0.05995 C 0.06849 0.05763 0.05833 0.05995 0.07448 0.0581 C 0.07565 0.05787 0.07695 0.0574 0.07813 0.05717 C 0.08008 0.05671 0.08203 0.05671 0.08412 0.05625 C 0.08659 0.05578 0.08893 0.05509 0.09128 0.05462 L 0.09505 0.0537 C 0.09623 0.053 0.09714 0.05208 0.09857 0.05185 C 0.10078 0.05115 0.10339 0.05115 0.10573 0.05092 C 0.10742 0.05069 0.10899 0.05046 0.11068 0.05 C 0.11302 0.04953 0.11537 0.04884 0.11784 0.04837 L 0.12149 0.04745 C 0.12227 0.04675 0.12305 0.04606 0.12383 0.0456 C 0.12539 0.04467 0.12748 0.04421 0.12865 0.04305 C 0.1293 0.04259 0.12865 0.04189 0.12865 0.04143 " pathEditMode="relative" rAng="0" ptsTypes="AAAAAAAAAAAAAAAAAAAAAAAAAA">
                                      <p:cBhvr>
                                        <p:cTn id="9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-173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72 -0.00463 L -0.33372 -0.00463 C -0.33529 -0.00116 -0.33685 0.00208 -0.33815 0.00555 C -0.33932 0.00879 -0.33984 0.01273 -0.34102 0.01574 L -0.34258 0.01967 C -0.3444 0.02939 -0.34193 0.01736 -0.34466 0.02731 C -0.34505 0.02847 -0.34518 0.02986 -0.34544 0.03125 C -0.3457 0.03402 -0.3457 0.03726 -0.34609 0.04004 C -0.34635 0.04143 -0.34727 0.04259 -0.34766 0.04375 C -0.34792 0.04513 -0.34805 0.04629 -0.34831 0.04768 C -0.34857 0.05231 -0.3487 0.05694 -0.34896 0.06157 C -0.34974 0.06944 -0.35013 0.07106 -0.35117 0.07708 C -0.35143 0.08194 -0.35143 0.08726 -0.35195 0.09236 C -0.35221 0.0949 -0.35299 0.09722 -0.35339 0.09976 C -0.35443 0.10763 -0.35378 0.10324 -0.3556 0.11273 C -0.35586 0.11388 -0.35612 0.11504 -0.35625 0.11643 C -0.35651 0.11805 -0.35651 0.1199 -0.35703 0.12152 C -0.35781 0.1243 -0.35911 0.12638 -0.3599 0.12916 L -0.36133 0.13425 C -0.36328 0.14768 -0.36068 0.13194 -0.36354 0.14328 C -0.36419 0.1456 -0.36497 0.15092 -0.36497 0.15069 C -0.36523 0.15439 -0.36523 0.15787 -0.36576 0.16111 C -0.36589 0.1625 -0.3668 0.16342 -0.36719 0.16481 C -0.36758 0.16689 -0.36758 0.16921 -0.36797 0.17129 C -0.36836 0.175 -0.36901 0.17638 -0.37005 0.18009 C -0.37018 0.18171 -0.37057 0.19004 -0.37148 0.19282 C -0.37187 0.19398 -0.37253 0.19444 -0.37305 0.19537 C -0.37318 0.19837 -0.37318 0.20138 -0.3737 0.20439 C -0.37396 0.20625 -0.37448 0.20787 -0.37513 0.20949 C -0.37995 0.22337 -0.37669 0.21273 -0.37865 0.21967 " pathEditMode="relative" rAng="0" ptsTypes="AAAAAAAAAAAAAAAAAAAAAAAAAAAAAA">
                                      <p:cBhvr>
                                        <p:cTn id="10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1120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812 0.04167 L -0.42812 0.04213 C -0.42968 0.05255 -0.43164 0.06297 -0.43268 0.07385 C -0.43359 0.08426 -0.42955 0.10024 -0.43411 0.10556 C -0.44088 0.11343 -0.44961 0.10348 -0.45742 0.10255 C -0.46744 0.08982 -0.47135 0.0882 -0.47786 0.07385 C -0.47981 0.06899 -0.4819 0.06459 -0.48359 0.05903 C -0.49192 0.03172 -0.48112 0.05556 -0.49101 0.03588 C -0.49127 0.03218 -0.49166 0.02801 -0.49231 0.02454 C -0.4931 0.02107 -0.4944 0.01875 -0.49518 0.01551 C -0.49596 0.01297 -0.49622 0.00996 -0.49674 0.00718 C -0.49726 -0.00277 -0.497 -0.0125 -0.49817 -0.02199 C -0.49856 -0.02453 -0.50039 -0.02523 -0.50117 -0.02777 C -0.50234 -0.03217 -0.50247 -0.03796 -0.5039 -0.04236 C -0.50494 -0.04513 -0.50703 -0.04583 -0.50833 -0.04814 C -0.50937 -0.04976 -0.51054 -0.05185 -0.51132 -0.0537 C -0.51901 -0.07569 -0.51132 -0.06319 -0.52291 -0.07685 C -0.52382 -0.07986 -0.5263 -0.0824 -0.52578 -0.08564 C -0.525 -0.09305 -0.51797 -0.08634 -0.51705 -0.08564 C -0.51562 -0.08773 -0.51393 -0.08912 -0.51263 -0.09166 C -0.5082 -0.10046 -0.50989 -0.10439 -0.50989 -0.11736 " pathEditMode="relative" rAng="0" ptsTypes="AAAAAAAAAAAAAAAAAAAAA">
                                      <p:cBhvr>
                                        <p:cTn id="10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460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3 0.13379 L -0.37123 0.13379 C -0.36745 0.13055 -0.36342 0.12754 -0.35977 0.1236 C -0.35131 0.11481 -0.36615 0.1243 -0.35287 0.1155 C -0.34089 0.1074 -0.34219 0.10833 -0.33321 0.10509 C -0.33008 0.10254 -0.32722 0.0993 -0.32396 0.09698 C -0.31836 0.09305 -0.30665 0.0868 -0.30665 0.0868 C -0.30547 0.08472 -0.30456 0.08217 -0.30326 0.08055 C -0.30222 0.07939 -0.30092 0.07916 -0.29974 0.07847 C -0.29362 0.07453 -0.28724 0.07106 -0.28126 0.0662 C -0.27878 0.06411 -0.27683 0.06018 -0.27435 0.05809 C -0.27292 0.05671 -0.27123 0.05671 -0.2698 0.05601 C -0.26277 0.05208 -0.25521 0.05022 -0.24896 0.04374 C -0.23295 0.02638 -0.24948 0.04328 -0.21211 0.01689 C -0.20391 0.01134 -0.19623 0.00323 -0.1879 -0.0014 C -0.1767 -0.00765 -0.16537 -0.0132 -0.15443 -0.01991 C -0.13034 -0.0345 -0.15808 -0.02316 -0.13243 -0.03218 C -0.12631 -0.03704 -0.12006 -0.04144 -0.11394 -0.04653 C -0.09857 -0.05973 -0.10912 -0.05487 -0.09779 -0.0588 C -0.09362 -0.06228 -0.08933 -0.06552 -0.08516 -0.06922 C -0.08386 -0.07038 -0.08295 -0.072 -0.08165 -0.07316 C -0.08021 -0.07478 -0.07852 -0.07593 -0.07709 -0.07732 C -0.07084 -0.0838 -0.07644 -0.07987 -0.07019 -0.08357 C -0.06862 -0.08566 -0.06719 -0.08797 -0.0655 -0.08959 C -0.06446 -0.09075 -0.06316 -0.09098 -0.06211 -0.09167 C -0.06016 -0.09306 -0.05808 -0.09399 -0.05626 -0.09584 C -0.05196 -0.10024 -0.04766 -0.10487 -0.04362 -0.11019 C -0.04141 -0.1132 -0.04037 -0.11853 -0.0379 -0.12038 L -0.02982 -0.12663 C -0.02201 -0.14028 -0.02006 -0.14422 -0.01133 -0.15741 C -0.01029 -0.15903 -0.00899 -0.15996 -0.00782 -0.16158 C -0.00626 -0.16343 -0.00469 -0.16552 -0.00326 -0.1676 C -0.00092 -0.17107 0.00143 -0.17431 0.00364 -0.17778 C 0.00455 -0.17917 0.0052 -0.18079 0.00598 -0.18195 C 0.0082 -0.18496 0.01067 -0.18751 0.01289 -0.19028 C 0.01406 -0.19144 0.01536 -0.19283 0.0164 -0.19422 C 0.01992 -0.19908 0.02265 -0.20626 0.02682 -0.20857 L 0.0302 -0.21066 C 0.03411 -0.2176 0.03658 -0.22825 0.04179 -0.23126 C 0.04804 -0.23496 0.04726 -0.23403 0.05559 -0.24353 C 0.05651 -0.24445 0.0569 -0.24677 0.05794 -0.24769 C 0.06015 -0.24954 0.06249 -0.25047 0.06484 -0.25163 C 0.07083 -0.26228 0.0621 -0.24792 0.07291 -0.25996 C 0.07434 -0.26158 0.07499 -0.26459 0.07643 -0.26598 C 0.0789 -0.26876 0.08177 -0.27015 0.0845 -0.27223 C 0.08606 -0.27362 0.08749 -0.27501 0.08906 -0.2764 C 0.09414 -0.28519 0.08802 -0.27547 0.09713 -0.2845 C 0.09882 -0.28612 0.10013 -0.2889 0.10182 -0.29075 C 0.10403 -0.29306 0.10638 -0.29491 0.10872 -0.29677 C 0.11132 -0.30163 0.11328 -0.30533 0.11679 -0.30927 C 0.11783 -0.31019 0.11914 -0.31042 0.12018 -0.31112 C 0.12721 -0.32362 0.12356 -0.31922 0.13059 -0.32547 C 0.13138 -0.32755 0.1319 -0.3301 0.13294 -0.33172 C 0.13385 -0.33311 0.13528 -0.33288 0.13645 -0.3338 C 0.13763 -0.33496 0.13867 -0.33658 0.13984 -0.33797 C 0.14713 -0.3551 0.13958 -0.34052 0.14674 -0.34816 C 0.14856 -0.35001 0.15182 -0.3588 0.1526 -0.36042 C 0.15364 -0.36274 0.15481 -0.36459 0.15598 -0.36667 C 0.1595 -0.37917 0.15716 -0.37269 0.16406 -0.38496 L 0.16406 -0.38496 C 0.16575 -0.38959 0.1664 -0.39191 0.16874 -0.39538 C 0.16979 -0.39677 0.17096 -0.39816 0.17213 -0.39931 C 0.17565 -0.41181 0.17252 -0.40464 0.17903 -0.41181 C 0.18151 -0.41436 0.18372 -0.41714 0.18606 -0.41991 C 0.18919 -0.42362 0.19231 -0.42802 0.19635 -0.42802 L 0.20338 -0.42802 " pathEditMode="relative" ptsTypes="AAAAAAAAAAAAAAAAAAAAAAAAAAAAAAAAAAAAAAAAAAAAAAAAAAAAAAAAAAAAAAAAAA">
                                      <p:cBhvr>
                                        <p:cTn id="10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57 0.03726 L 0.12656 -0.6132 " pathEditMode="relative" rAng="0" ptsTypes="AA">
                                      <p:cBhvr>
                                        <p:cTn id="10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3252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7 -0.42662 L -0.24362 -0.42801 " pathEditMode="relative" rAng="0" ptsTypes="AA">
                                      <p:cBhvr>
                                        <p:cTn id="1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5" y="-6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937 -0.11759 L -0.50651 0.51574 " pathEditMode="relative" rAng="0" ptsTypes="AA">
                                      <p:cBhvr>
                                        <p:cTn id="1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166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852 0.21991 L 0.07161 0.225 " pathEditMode="relative" rAng="0" ptsTypes="AA">
                                      <p:cBhvr>
                                        <p:cTn id="1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25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56 -0.6132 L 0.12656 -0.6132 C 0.11524 -0.61181 0.10065 -0.61019 0.09063 -0.60788 C 0.0888 -0.60741 0.08724 -0.60602 0.08542 -0.6051 C 0.0806 -0.60301 0.07526 -0.60255 0.0707 -0.59977 C 0.06875 -0.59815 0.06667 -0.59676 0.06445 -0.59561 C 0.06029 -0.59306 0.05599 -0.59121 0.05182 -0.58866 C 0.05 -0.5875 0.04844 -0.58565 0.04662 -0.58426 C 0.03438 -0.57686 0.04245 -0.58311 0.03099 -0.57755 C 0.02774 -0.57593 0.02474 -0.57385 0.02149 -0.572 C 0.01797 -0.57014 0.01445 -0.56852 0.01107 -0.56644 C 0.00912 -0.56528 0.00755 -0.56343 0.00573 -0.56227 C 0.00482 -0.56158 0.00352 -0.56135 0.00261 -0.56088 C -0.00833 -0.5544 0.00026 -0.55857 -0.0069 -0.5551 C -0.02474 -0.5375 -0.00586 -0.5551 -0.0237 -0.54144 C -0.02695 -0.53913 -0.02995 -0.53588 -0.03307 -0.53334 C -0.04127 -0.52663 -0.04193 -0.52663 -0.05 -0.522 C -0.07252 -0.49653 -0.04466 -0.52663 -0.06354 -0.50973 C -0.06823 -0.50533 -0.07252 -0.5 -0.07708 -0.49584 C -0.09427 -0.4801 -0.08151 -0.49375 -0.09401 -0.48195 C -0.09713 -0.47871 -0.10039 -0.4757 -0.10338 -0.472 C -0.1056 -0.46991 -0.10742 -0.46713 -0.10976 -0.46528 C -0.11146 -0.46389 -0.11341 -0.46274 -0.11497 -0.46112 C -0.11927 -0.45695 -0.12265 -0.4507 -0.1276 -0.44746 C -0.1289 -0.44653 -0.13034 -0.44561 -0.13177 -0.44468 C -0.13815 -0.44075 -0.13151 -0.44607 -0.14023 -0.44028 C -0.14127 -0.43959 -0.14219 -0.43843 -0.14336 -0.43774 C -0.15 -0.43218 -0.16146 -0.42408 -0.16745 -0.42107 L -0.20104 -0.40301 C -0.2056 -0.4007 -0.21002 -0.39815 -0.21471 -0.39607 C -0.21784 -0.39468 -0.22096 -0.39352 -0.22409 -0.3919 C -0.24036 -0.3838 -0.22838 -0.38843 -0.24388 -0.38357 C -0.2513 -0.37709 -0.24935 -0.37848 -0.26393 -0.37385 C -0.26745 -0.37292 -0.27096 -0.37338 -0.27448 -0.37246 C -0.28008 -0.3713 -0.28555 -0.36968 -0.29127 -0.36852 C -0.33138 -0.36019 -0.30052 -0.36806 -0.32487 -0.36158 C -0.33841 -0.36297 -0.35221 -0.3625 -0.36562 -0.36551 C -0.36706 -0.36598 -0.36601 -0.36968 -0.3668 -0.3713 C -0.36745 -0.37269 -0.36888 -0.37385 -0.36992 -0.37524 C -0.3707 -0.37755 -0.37109 -0.3801 -0.372 -0.38218 C -0.37279 -0.38426 -0.37656 -0.39075 -0.37721 -0.3919 C -0.3776 -0.39329 -0.3776 -0.39514 -0.37838 -0.39607 C -0.37943 -0.39792 -0.38099 -0.39885 -0.38255 -0.40024 C -0.38607 -0.40348 -0.38502 -0.40278 -0.38893 -0.4044 C -0.38984 -0.40533 -0.39088 -0.40649 -0.39193 -0.40695 C -0.40716 -0.41436 -0.40781 -0.41112 -0.4276 -0.40996 C -0.4332 -0.40695 -0.4388 -0.40394 -0.4444 -0.40163 C -0.44544 -0.40116 -0.44661 -0.4007 -0.44752 -0.40024 C -0.45039 -0.39862 -0.45325 -0.39676 -0.45599 -0.39468 C -0.45742 -0.39352 -0.45872 -0.39167 -0.46015 -0.39051 C -0.46107 -0.38982 -0.46237 -0.38982 -0.46328 -0.38936 C -0.46497 -0.38843 -0.4668 -0.38727 -0.46862 -0.38635 C -0.47174 -0.38218 -0.47552 -0.37871 -0.47799 -0.37385 C -0.47864 -0.37246 -0.47904 -0.37061 -0.48021 -0.36968 C -0.48203 -0.36806 -0.4845 -0.36713 -0.48646 -0.36551 C -0.49245 -0.36112 -0.4918 -0.36135 -0.49596 -0.35579 C -0.49648 -0.35301 -0.49831 -0.35047 -0.49805 -0.34769 C -0.49765 -0.34352 -0.49739 -0.33936 -0.49687 -0.33519 C -0.49674 -0.3338 -0.49622 -0.33241 -0.49596 -0.33079 C -0.49544 -0.32917 -0.49518 -0.32732 -0.49479 -0.32547 C -0.49557 -0.32176 -0.49805 -0.30788 -0.49896 -0.30741 C -0.50651 -0.30463 -0.50638 -0.30811 -0.50638 -0.30301 " pathEditMode="relative" rAng="0" ptsTypes="AAAAAAAAAAAAAAAAAAAAAAAAAAAAAAAAAAAAAAAAAAAAAAAAAAAAAAAAAAAAAA">
                                      <p:cBhvr>
                                        <p:cTn id="1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1550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1 0.22686 L 0.09961 0.22709 L 0.05 0.22269 C 0.01133 0.21922 0.05026 0.22292 0.03034 0.21875 C 0.02279 0.21713 0.01497 0.21621 0.00729 0.21482 C -0.00273 0.21042 0.00872 0.21505 -0.00768 0.21088 C -0.01458 0.20903 -0.02148 0.20695 -0.02839 0.20486 C -0.03932 0.20162 -0.04766 0.1963 -0.05951 0.19098 C -0.06667 0.18774 -0.08047 0.18588 -0.0849 0.18496 C -0.0875 0.18357 -0.09023 0.18195 -0.09297 0.18102 C -0.09557 0.1801 -0.09844 0.18033 -0.10091 0.17894 C -0.11159 0.17315 -0.12174 0.16551 -0.13203 0.15903 C -0.13542 0.15695 -0.13906 0.15672 -0.14245 0.1551 C -0.15482 0.14931 -0.16706 0.14329 -0.1793 0.13727 L -0.20352 0.12524 C -0.20703 0.12385 -0.21042 0.12246 -0.21393 0.1213 C -0.21667 0.12037 -0.21927 0.12037 -0.22201 0.11922 C -0.23294 0.11528 -0.25156 0.10649 -0.26458 0.10348 C -0.27422 0.10116 -0.28385 0.09977 -0.29336 0.09746 L -0.30143 0.09537 C -0.30924 0.09098 -0.30781 0.09144 -0.32096 0.08936 C -0.32904 0.0882 -0.33724 0.08774 -0.34531 0.0875 L -0.51224 0.08542 C -0.51497 0.08473 -0.51758 0.0838 -0.52044 0.08357 C -0.56185 0.07917 -0.53802 0.08449 -0.55833 0.0794 C -0.55964 0.07824 -0.56055 0.07639 -0.56185 0.07547 C -0.57109 0.06968 -0.56445 0.07686 -0.57109 0.07153 C -0.57422 0.06922 -0.57721 0.06621 -0.58034 0.06366 L -0.5849 0.05973 C -0.58607 0.05764 -0.58711 0.05533 -0.58841 0.05371 C -0.59049 0.0507 -0.59297 0.04838 -0.59518 0.04561 C -0.59935 0.04098 -0.60443 0.03565 -0.60677 0.02778 C -0.61198 0.00996 -0.61042 0.0176 -0.6125 0.00602 C -0.61367 0.00718 -0.61536 0.00787 -0.61602 0.00996 C -0.61732 0.01343 -0.6194 0.02547 -0.61823 0.02176 L -0.61719 0.01783 " pathEditMode="relative" rAng="0" ptsTypes="AAAAAAAAAAAAAAAAAAAAAAAAAAAAAAAAAAAA">
                                      <p:cBhvr>
                                        <p:cTn id="1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11" y="-1104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28 0.50138 L -0.53828 0.50138 C -0.54166 0.50092 -0.54505 0.50046 -0.54844 0.49953 C -0.55 0.49907 -0.55143 0.49791 -0.55286 0.49745 C -0.55547 0.49676 -0.55807 0.49606 -0.56068 0.4956 C -0.56302 0.49421 -0.56523 0.49259 -0.56745 0.49143 C -0.57304 0.48912 -0.57044 0.49051 -0.57526 0.4875 C -0.57643 0.48564 -0.57708 0.48217 -0.57864 0.48148 C -0.58086 0.48078 -0.5832 0.48263 -0.58541 0.48356 C -0.58659 0.48402 -0.58763 0.48472 -0.58867 0.48564 C -0.59049 0.48726 -0.59531 0.49398 -0.59661 0.4956 C -0.60351 0.50416 -0.60104 0.50208 -0.60664 0.50555 L -0.61562 0.51736 C -0.61901 0.52199 -0.62591 0.53148 -0.62903 0.53333 C -0.63125 0.53472 -0.63359 0.53564 -0.63581 0.53726 C -0.63763 0.53865 -0.63945 0.54027 -0.6414 0.5412 C -0.64622 0.54375 -0.6582 0.54467 -0.66146 0.54537 L -0.71081 0.54328 C -0.71198 0.54328 -0.71302 0.54213 -0.71419 0.5412 C -0.71719 0.53888 -0.71992 0.53518 -0.72304 0.53333 C -0.72734 0.53078 -0.72929 0.53032 -0.7332 0.52338 C -0.73541 0.51944 -0.73724 0.51458 -0.73984 0.51134 C -0.74101 0.51018 -0.74232 0.50902 -0.74323 0.5074 C -0.74596 0.50324 -0.75039 0.49629 -0.75221 0.48958 C -0.75273 0.48773 -0.75325 0.48564 -0.75338 0.48356 C -0.75364 0.47963 -0.75338 0.47569 -0.75338 0.47176 " pathEditMode="relative" ptsTypes="AAAAAAAAAAAAAAAAAAAAAAAAAA">
                                      <p:cBhvr>
                                        <p:cTn id="1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76 -0.48866 L -0.23776 -0.48843 C -0.26198 -0.47524 -0.23672 -0.48774 -0.27839 -0.47848 C -0.28711 -0.47616 -0.29571 -0.47246 -0.30443 -0.46968 C -0.31446 -0.4669 -0.32448 -0.46366 -0.33477 -0.46135 C -0.33998 -0.46019 -0.34518 -0.46019 -0.35052 -0.45926 C -0.37982 -0.4544 -0.33177 -0.45996 -0.38203 -0.45486 C -0.39844 -0.45093 -0.38412 -0.45556 -0.39779 -0.44861 C -0.39961 -0.44746 -0.40156 -0.44746 -0.40339 -0.44653 C -0.40794 -0.44375 -0.41693 -0.43797 -0.41693 -0.43774 C -0.41953 -0.43311 -0.4224 -0.42848 -0.42474 -0.42315 C -0.42669 -0.41899 -0.42826 -0.41436 -0.43034 -0.41065 C -0.43308 -0.40556 -0.43685 -0.40255 -0.43946 -0.39769 C -0.44518 -0.38704 -0.44206 -0.39098 -0.44844 -0.38496 C -0.44961 -0.38218 -0.45091 -0.37963 -0.45183 -0.37639 C -0.45912 -0.34908 -0.44701 -0.38496 -0.45508 -0.36158 C -0.45404 -0.31852 -0.45404 -0.33334 -0.45404 -0.3169 " pathEditMode="relative" rAng="0" ptsTypes="AAAAAAAAAAAAAAAAA">
                                      <p:cBhvr>
                                        <p:cTn id="1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858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5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9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01 -0.04838 L 0.24701 -0.04792 C 0.24349 -0.05209 0.23998 -0.05556 0.23646 -0.0588 C 0.21927 -0.07454 0.23542 -0.05903 0.22383 -0.06899 C 0.21354 -0.07755 0.23099 -0.06551 0.21224 -0.07917 C 0.21042 -0.08033 0.20847 -0.08172 0.20651 -0.08241 C 0.19206 -0.10417 0.20794 -0.08241 0.19037 -0.09931 C 0.1888 -0.10093 0.1875 -0.1044 0.18581 -0.10649 C 0.18438 -0.10811 0.18268 -0.10811 0.18112 -0.10973 C 0.16732 -0.12454 0.17865 -0.11667 0.16732 -0.12338 C 0.16159 -0.13172 0.15977 -0.13565 0.15352 -0.14005 C 0.15052 -0.14237 0.14727 -0.14399 0.1444 -0.14723 C 0.14154 -0.15 0.13893 -0.15463 0.13633 -0.15695 C 0.13438 -0.15903 0.13242 -0.15903 0.1306 -0.16065 C 0.12735 -0.16343 0.12435 -0.16806 0.12136 -0.17084 C 0.11836 -0.17362 0.11133 -0.1757 0.1086 -0.17755 C 0.10586 -0.17963 0.10326 -0.18195 0.10052 -0.18426 C 0.09935 -0.18542 0.09831 -0.18635 0.09701 -0.18774 C 0.09558 -0.18982 0.09427 -0.19375 0.09245 -0.19445 C 0.08672 -0.19723 0.08099 -0.19699 0.07526 -0.19815 C 0.07357 -0.2 0.07214 -0.20209 0.07071 -0.20487 C 0.06094 -0.22107 0.07188 -0.2044 0.06498 -0.21459 " pathEditMode="relative" rAng="0" ptsTypes="AAAAAAAAAAAAAAAAAAAAAA">
                                      <p:cBhvr>
                                        <p:cTn id="1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2" y="-828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41 0.08033 L 0.49141 0.08102 C 0.47956 0.07894 0.46797 0.07894 0.45652 0.07616 C 0.45274 0.07546 0.44935 0.0706 0.44571 0.06875 C 0.44128 0.06644 0.43724 0.06597 0.43282 0.06458 C 0.42839 0.06042 0.42422 0.05556 0.41993 0.05278 C 0.41537 0.0507 0.4112 0.0507 0.40691 0.04931 C 0.40443 0.04838 0.40183 0.04653 0.39935 0.04514 C 0.39675 0.04259 0.39441 0.03958 0.3918 0.0375 C 0.38659 0.03333 0.38073 0.03218 0.37566 0.02593 C 0.37448 0.02454 0.37357 0.02292 0.3724 0.02199 C 0.3681 0.02014 0.36355 0.01968 0.35951 0.01829 C 0.35027 0.01042 0.35599 0.01412 0.33985 0.01065 L 0.32162 0.00648 C 0.31915 0.00556 0.31654 0.00486 0.31407 0.00278 C 0.31211 0.00139 0.31068 -0.00417 0.30873 -0.00486 C 0.30287 -0.00764 0.29714 -0.00764 0.29141 -0.00879 C 0.2892 -0.00995 0.28685 -0.01042 0.2849 -0.0125 C 0.28373 -0.01389 0.28282 -0.01898 0.28178 -0.02014 C 0.2806 -0.02153 0.2681 -0.02778 0.26771 -0.02824 C 0.26016 -0.03148 0.25678 -0.03287 0.24922 -0.03588 C 0.20404 -0.08981 0.24714 -0.03958 0.11355 -0.03958 " pathEditMode="relative" rAng="0" ptsTypes="AAAAAAAAAAAAAAAAAAAAAA">
                                      <p:cBhvr>
                                        <p:cTn id="16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-7037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 0.07824 L 0.278 0.07824 C 0.26875 0.0787 0.25964 0.0787 0.25052 0.0794 C 0.24805 0.07963 0.24583 0.08056 0.24336 0.08056 C 0.21914 0.08056 0.19492 0.07963 0.17096 0.0794 C 0.16172 0.07755 0.16693 0.0787 0.15547 0.07593 C 0.14961 0.07431 0.15234 0.07523 0.14714 0.07361 C 0.13906 0.07384 0.13138 0.07361 0.12344 0.07454 C 0.12214 0.07477 0.11641 0.07824 0.11497 0.0794 C 0.1138 0.08032 0.11289 0.08194 0.11159 0.08287 C 0.11042 0.08357 0.10912 0.0838 0.10794 0.08426 C 0.10677 0.08495 0.10586 0.08588 0.1043 0.08657 C 0.10287 0.08704 0.1013 0.08727 0.09961 0.08773 C 0.09375 0.08958 0.09844 0.08889 0.09154 0.08889 " pathEditMode="relative" rAng="0" ptsTypes="AAAAAAAAAAAAAA">
                                      <p:cBhvr>
                                        <p:cTn id="16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30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54 0.09815 L 0.24154 0.09838 L 0.21875 0.10347 C 0.21602 0.10417 0.20951 0.10741 0.20651 0.10903 C 0.203 0.11065 0.19961 0.11204 0.19623 0.11458 C 0.19362 0.11667 0.19115 0.1206 0.18841 0.12292 C 0.18594 0.12523 0.18307 0.12639 0.18047 0.12847 C 0.17357 0.13356 0.18099 0.1294 0.17149 0.13379 C 0.16927 0.1368 0.16719 0.14028 0.16471 0.14236 C 0.16289 0.14398 0.16081 0.14352 0.15912 0.14514 C 0.15781 0.14653 0.15703 0.14977 0.15573 0.15069 C 0.15287 0.15254 0.14974 0.15254 0.14662 0.1537 C 0.14518 0.15532 0.14375 0.15741 0.14219 0.15903 C 0.14076 0.16042 0.13906 0.16042 0.13763 0.16204 C 0.12292 0.17708 0.13451 0.17083 0.12188 0.17592 C 0.11992 0.17754 0.11823 0.18009 0.11628 0.18148 C 0.11406 0.18264 0.11172 0.1831 0.10951 0.18403 C 0.10755 0.18495 0.1056 0.18588 0.10378 0.1868 C 0.09805 0.20116 0.10313 0.19143 0.09596 0.19815 C 0.0944 0.19954 0.0931 0.20231 0.09154 0.2037 C 0.08919 0.20532 0.08685 0.20532 0.08464 0.20625 C 0.08125 0.2081 0.07787 0.20972 0.07461 0.21204 C 0.06498 0.21759 0.06302 0.21667 0.05651 0.22592 C 0.05352 0.23009 0.05378 0.22986 0.05208 0.23449 " pathEditMode="relative" rAng="0" ptsTypes="AAAAAAAAAAAAAAAAAAAAAAAA">
                                      <p:cBhvr>
                                        <p:cTn id="17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8 -0.21459 L 0.06498 -0.21435 L 0.053 -0.20857 C 0.04961 -0.20672 0.0461 -0.20394 0.04258 -0.20232 C 0.04024 -0.20116 0.03789 -0.20093 0.03542 -0.20023 C 0.03347 -0.19885 0.03164 -0.19746 0.02956 -0.19607 C 0.02813 -0.19491 0.02656 -0.1926 0.02487 -0.1919 C 0.02214 -0.19074 0.0194 -0.19051 0.0168 -0.18982 C 0.00703 -0.18426 0.02214 -0.1926 0.00143 -0.18565 C -0.00104 -0.18496 -0.00325 -0.18264 -0.0056 -0.18148 C -0.00716 -0.18079 -0.00859 -0.1801 -0.01028 -0.1794 C -0.01263 -0.17847 -0.01497 -0.17778 -0.01745 -0.17732 C -0.0276 -0.17523 -0.02942 -0.17616 -0.03841 -0.17315 C -0.0401 -0.17269 -0.04153 -0.17153 -0.04323 -0.17107 C -0.04596 -0.17014 -0.0487 -0.16991 -0.05143 -0.16898 C -0.05495 -0.16783 -0.06067 -0.16621 -0.06432 -0.16482 C -0.06745 -0.16366 -0.07057 -0.16227 -0.0737 -0.16065 C -0.08346 -0.15579 -0.07916 -0.15764 -0.08659 -0.1544 C -0.08932 -0.13982 -0.08581 -0.15764 -0.0901 -0.13982 C -0.09153 -0.13403 -0.09075 -0.13218 -0.09362 -0.12732 C -0.09466 -0.12547 -0.09596 -0.12454 -0.09726 -0.12315 C -0.09791 -0.12107 -0.09844 -0.11852 -0.09948 -0.1169 C -0.10091 -0.11482 -0.10273 -0.11435 -0.10416 -0.11273 C -0.10547 -0.11135 -0.10664 -0.11019 -0.10768 -0.10857 C -0.11328 -0.10023 -0.10937 -0.1051 -0.11354 -0.09607 C -0.11471 -0.09375 -0.11601 -0.09213 -0.11719 -0.08982 C -0.11875 -0.08635 -0.12005 -0.08264 -0.12174 -0.0794 C -0.12291 -0.07778 -0.12422 -0.07685 -0.12539 -0.07523 C -0.12851 -0.07107 -0.13151 -0.06667 -0.13476 -0.06273 C -0.13581 -0.06135 -0.13724 -0.06019 -0.13828 -0.05857 C -0.13958 -0.05672 -0.14075 -0.05463 -0.14166 -0.05232 C -0.1431 -0.04954 -0.14713 -0.03727 -0.14752 -0.03588 C -0.15234 -0.00232 -0.14804 -0.03704 -0.15117 0.01018 C -0.1513 0.0125 -0.15208 0.01435 -0.15234 0.01643 C -0.15273 0.01967 -0.15312 0.02338 -0.15338 0.02685 C -0.15208 0.06574 -0.15234 0.04907 -0.15234 0.07708 " pathEditMode="relative" rAng="0" ptsTypes="AAAAAAAAAAAAAAAAAAAAAAAAAAAAAAAAAAAA">
                                      <p:cBhvr>
                                        <p:cTn id="17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14583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55 -0.03958 L 0.11355 -0.03958 C 0.11316 -0.01666 0.1125 0.00648 0.1125 0.0294 C 0.1125 0.03681 0.11237 0.04445 0.11355 0.05139 C 0.11446 0.05602 0.1168 0.05926 0.11862 0.06343 C 0.12201 0.07176 0.12032 0.06713 0.12344 0.07732 C 0.12383 0.08357 0.12396 0.09028 0.12461 0.09699 C 0.12527 0.10417 0.12618 0.10232 0.12826 0.1088 C 0.12878 0.11065 0.12891 0.11297 0.12956 0.11482 C 0.13021 0.1169 0.13139 0.11852 0.13191 0.12084 C 0.13295 0.12454 0.13295 0.12917 0.13438 0.13264 C 0.13516 0.13473 0.1362 0.13658 0.13685 0.13866 C 0.1379 0.14236 0.1379 0.14699 0.13933 0.15047 C 0.14089 0.1544 0.14284 0.1581 0.14415 0.16227 C 0.14506 0.16505 0.14545 0.16806 0.14662 0.17037 C 0.14753 0.17223 0.14909 0.17292 0.15027 0.17431 C 0.15612 0.18866 0.15313 0.18287 0.15873 0.19213 C 0.16159 0.21019 0.15769 0.19167 0.16381 0.20394 C 0.16446 0.20556 0.1642 0.20834 0.16485 0.20996 C 0.16589 0.21181 0.16745 0.21227 0.16862 0.21389 C 0.16993 0.21574 0.17084 0.21806 0.17227 0.21991 C 0.17461 0.22269 0.17709 0.22523 0.17969 0.22778 L 0.18698 0.23565 L 0.19428 0.24375 C 0.19545 0.24514 0.19662 0.24699 0.19805 0.24769 L 0.20521 0.25162 C 0.21237 0.26019 0.20743 0.25602 0.21511 0.25949 C 0.21745 0.26065 0.2224 0.26343 0.2224 0.26366 C 0.2306 0.27662 0.22175 0.26412 0.22969 0.2713 C 0.24232 0.28264 0.23243 0.27685 0.24076 0.28125 C 0.24193 0.28264 0.2431 0.28426 0.24441 0.28519 C 0.24675 0.28704 0.2517 0.28935 0.2517 0.28959 C 0.253 0.29051 0.25404 0.29213 0.25547 0.29329 C 0.25782 0.29537 0.26277 0.29653 0.26524 0.29723 C 0.27852 0.31181 0.25795 0.29028 0.27383 0.30324 C 0.27566 0.30463 0.27657 0.30834 0.27865 0.30926 C 0.28412 0.31158 0.29011 0.31158 0.29584 0.3132 L 0.303 0.31505 C 0.31342 0.3206 0.30795 0.31898 0.32032 0.31898 " pathEditMode="relative" rAng="0" ptsTypes="AAAAAAAAAAAAAAAAAAAAAAAAAAAAAAAAAAAAAAA">
                                      <p:cBhvr>
                                        <p:cTn id="17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1794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0.08796 L 0.11042 0.08843 C 0.12227 0.08727 0.13438 0.08704 0.14649 0.08588 C 0.14766 0.08565 0.14883 0.08472 0.14987 0.08356 C 0.16276 0.07407 0.15352 0.08009 0.1612 0.07523 C 0.17409 0.05718 0.1612 0.07292 0.19505 0.06667 C 0.20169 0.06574 0.20117 0.06181 0.20638 0.05833 C 0.2082 0.05718 0.21016 0.05694 0.21211 0.05625 C 0.21367 0.05509 0.2151 0.05324 0.21667 0.05208 C 0.21875 0.05069 0.22122 0.04977 0.22331 0.04792 L 0.228 0.04375 C 0.22904 0.04144 0.22995 0.03912 0.23125 0.03727 C 0.23229 0.03611 0.23372 0.03657 0.23464 0.03542 C 0.23568 0.0338 0.23607 0.03102 0.23698 0.02894 C 0.23802 0.02662 0.23919 0.02454 0.24037 0.02269 C 0.24518 0.01505 0.24206 0.02106 0.24714 0.0162 C 0.24857 0.01505 0.2543 0.00694 0.25508 0.00579 C 0.25625 0.0037 0.25703 0.00093 0.25846 -0.00069 C 0.25977 -0.00208 0.26146 -0.00185 0.26302 -0.00255 C 0.26419 -0.00324 0.26524 -0.00394 0.26641 -0.00486 C 0.28815 -0.03519 0.26563 -0.00324 0.28112 -0.02593 C 0.28255 -0.02801 0.28555 -0.03218 0.28555 -0.03194 C 0.2875 -0.03889 0.28971 -0.04815 0.29245 -0.05324 L 0.2957 -0.05972 C 0.29844 -0.07454 0.29675 -0.06852 0.30039 -0.07847 C 0.30391 -0.09815 0.29766 -0.06551 0.30482 -0.09537 C 0.30938 -0.11481 0.30143 -0.09213 0.30938 -0.11227 C 0.30964 -0.11505 0.30977 -0.11782 0.31042 -0.1206 C 0.31589 -0.14051 0.31393 -0.12593 0.31732 -0.14167 C 0.3181 -0.14583 0.31875 -0.15 0.31953 -0.1544 L 0.3207 -0.16065 C 0.32096 -0.16273 0.32162 -0.16481 0.32175 -0.1669 C 0.32305 -0.18218 0.32162 -0.17593 0.32526 -0.18588 C 0.32565 -0.19097 0.32552 -0.19583 0.32643 -0.20069 C 0.32747 -0.20648 0.32982 -0.21157 0.33086 -0.21759 L 0.33307 -0.23009 C 0.33412 -0.23542 0.33516 -0.2419 0.33646 -0.24699 C 0.33672 -0.24792 0.33724 -0.24838 0.33776 -0.24884 " pathEditMode="relative" rAng="0" ptsTypes="AAAAAAAAAAAAAAAAAAAAAAAAAAAAAAAAAAAAAA">
                                      <p:cBhvr>
                                        <p:cTn id="18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1682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25 0.23912 L 0.08125 0.23958 C 0.07943 0.23287 0.07708 0.22685 0.07617 0.22014 C 0.07136 0.18912 0.07917 0.20694 0.07123 0.1919 C 0.07083 0.18842 0.07031 0.18541 0.06992 0.18217 C 0.06953 0.17824 0.06914 0.17453 0.06875 0.17037 C 0.06836 0.16805 0.06784 0.16574 0.06745 0.16342 C 0.06706 0.15393 0.06602 0.13356 0.06498 0.12338 C 0.06471 0.12083 0.06445 0.11828 0.06367 0.1162 C 0.06224 0.11111 0.05873 0.10185 0.05873 0.10208 C 0.05833 0.09953 0.0582 0.09676 0.05742 0.09467 C 0.05391 0.08426 0.05195 0.08727 0.04505 0.08518 C 0.04258 0.08356 0.03932 0.08217 0.03763 0.07801 C 0.03672 0.07615 0.03698 0.07315 0.03633 0.07106 C 0.0349 0.06597 0.03307 0.06157 0.03138 0.05694 C 0.0306 0.0544 0.03008 0.05139 0.02878 0.04977 C 0.02331 0.04282 0.02669 0.0456 0.01901 0.04259 C 0.00964 0.03078 0.02149 0.0449 0.01016 0.03565 C -0.00182 0.02569 0.01576 0.03518 0.00143 0.02847 C 0.00039 0.02685 -0.00078 0.025 -0.00221 0.02384 C -0.00377 0.02245 -0.0056 0.02222 -0.00716 0.02129 C -0.00846 0.02083 -0.00963 0.0199 -0.01094 0.01898 C -0.01263 0.01759 -0.01419 0.01551 -0.01588 0.01412 C -0.01836 0.0125 -0.02122 0.01227 -0.02344 0.00949 C -0.0319 -0.00116 -0.02799 0.00185 -0.0345 -0.00232 C -0.03581 -0.00394 -0.03711 -0.0051 -0.03828 -0.00695 C -0.03958 -0.00926 -0.04062 -0.01227 -0.04206 -0.01412 C -0.0431 -0.01551 -0.04453 -0.01528 -0.0457 -0.01644 C -0.04713 -0.01783 -0.04805 -0.02014 -0.04948 -0.0213 C -0.05195 -0.02269 -0.05456 -0.02246 -0.0569 -0.02338 C -0.0582 -0.02408 -0.05937 -0.02523 -0.06068 -0.02593 C -0.06172 -0.02755 -0.06758 -0.03588 -0.0694 -0.03773 C -0.07226 -0.04051 -0.07799 -0.04167 -0.08047 -0.0426 C -0.08385 -0.04329 -0.08724 -0.04398 -0.09049 -0.04491 C -0.09219 -0.04514 -0.09388 -0.04653 -0.09544 -0.04723 C -0.0987 -0.04838 -0.10208 -0.04861 -0.10547 -0.04954 C -0.1082 -0.05047 -0.1138 -0.05278 -0.11667 -0.0544 C -0.11784 -0.05486 -0.11901 -0.05625 -0.12031 -0.05648 C -0.12305 -0.05764 -0.13932 -0.06088 -0.14154 -0.06158 C -0.15208 -0.075 -0.13867 -0.0588 -0.14896 -0.06829 C -0.15026 -0.06968 -0.15143 -0.07199 -0.15273 -0.07338 C -0.15599 -0.07639 -0.15664 -0.07547 -0.16002 -0.07547 " pathEditMode="relative" rAng="0" ptsTypes="AAAAAAAAAAAAAAAAAAAAAAAAAAAAAAAAAAAAAAAAAA">
                                      <p:cBhvr>
                                        <p:cTn id="18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5718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250"/>
                            </p:stCondLst>
                            <p:childTnLst>
                              <p:par>
                                <p:cTn id="19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35 0.07708 L -0.15235 0.07708 C -0.14636 0.07916 -0.14063 0.08147 -0.13451 0.08309 C -0.13151 0.08379 -0.12852 0.08448 -0.12552 0.08495 C -0.11302 0.0905 -0.13034 0.08333 -0.10209 0.08911 C -0.09831 0.08981 -0.09466 0.09259 -0.09089 0.09305 C -0.07813 0.09444 -0.0655 0.09444 -0.05274 0.0949 C -0.05013 0.09559 -0.04753 0.09652 -0.04492 0.09698 C -0.04011 0.09791 -0.03516 0.09791 -0.03034 0.09907 C -0.02891 0.0993 -0.02748 0.10046 -0.02591 0.10092 C -0.02136 0.10231 -0.00742 0.10439 -0.00352 0.10509 C 0.00221 0.10833 -0.00026 0.1074 0.00885 0.10902 C 0.03841 0.11434 0.03125 0.11272 0.06367 0.11504 C 0.10234 0.13217 0.07044 0.11874 0.17448 0.11504 C 0.17604 0.11481 0.17747 0.11342 0.1789 0.11296 C 0.1819 0.11203 0.18489 0.1118 0.18789 0.11087 C 0.1901 0.11041 0.19232 0.10948 0.19466 0.10902 C 0.19765 0.10809 0.20065 0.10763 0.20364 0.10694 L 0.21146 0.10509 C 0.21211 0.103 0.21263 0.10046 0.21367 0.09907 C 0.21458 0.09768 0.21588 0.09768 0.21705 0.09698 C 0.22083 0.09444 0.22461 0.09212 0.22825 0.08911 C 0.22969 0.08772 0.23112 0.0861 0.23268 0.08495 C 0.23489 0.08333 0.23828 0.08217 0.24049 0.08101 C 0.2431 0.07847 0.2457 0.07546 0.2483 0.07314 C 0.24948 0.07222 0.25065 0.07198 0.25169 0.07106 C 0.25429 0.06921 0.25703 0.06735 0.2595 0.06504 C 0.26146 0.06342 0.26315 0.06087 0.2651 0.05925 C 0.26692 0.05763 0.26901 0.05671 0.2707 0.05509 C 0.272 0.05416 0.27291 0.05231 0.27409 0.05115 C 0.27552 0.04976 0.27708 0.0486 0.27864 0.04722 C 0.27982 0.04606 0.28073 0.04421 0.2819 0.04328 C 0.28359 0.04166 0.28841 0.03981 0.28984 0.03911 C 0.29127 0.03796 0.29284 0.0368 0.29427 0.03518 C 0.29544 0.03402 0.29635 0.03217 0.29765 0.03124 C 0.29935 0.03009 0.30143 0.03009 0.30325 0.02916 C 0.30547 0.02823 0.30768 0.02638 0.30989 0.02522 C 0.3125 0.02384 0.31523 0.02268 0.31771 0.02129 C 0.32005 0.02013 0.32448 0.01735 0.32448 0.01735 C 0.32565 0.01597 0.32656 0.01411 0.32786 0.01342 C 0.32995 0.01203 0.33229 0.01203 0.3345 0.01134 C 0.33646 0.01064 0.33828 0.01018 0.3401 0.00925 C 0.3556 0.003 0.34336 0.00624 0.36367 0.00347 C 0.37825 0.00393 0.39284 0.00416 0.40729 0.00532 C 0.41041 0.00555 0.41146 0.00902 0.41406 0.01134 C 0.41562 0.01272 0.42044 0.01458 0.42187 0.01527 C 0.42304 0.01666 0.42396 0.01828 0.42526 0.01921 C 0.42734 0.02106 0.4319 0.02337 0.4319 0.02337 C 0.43268 0.02522 0.43294 0.02823 0.43424 0.02916 C 0.4362 0.03101 0.43867 0.03032 0.44088 0.03124 C 0.4444 0.03263 0.44466 0.03356 0.44765 0.03726 C 0.44909 0.04999 0.44922 0.04513 0.44765 0.05925 C 0.44726 0.0618 0.44648 0.06712 0.44648 0.06712 " pathEditMode="relative" ptsTypes="AAAAAAAAAAAAAAAAAAAAAAAAAAAAAAAAAAAAAAAAAAAAAAAAAAAAA">
                                      <p:cBhvr>
                                        <p:cTn id="19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31 0.31898 L 0.32031 0.31898 C 0.32695 0.31759 0.33073 0.31713 0.33698 0.31481 C 0.34284 0.31273 0.33985 0.31342 0.34492 0.31088 C 0.3461 0.31018 0.3513 0.30833 0.35274 0.30694 C 0.35508 0.30463 0.35677 0.30023 0.35938 0.29907 C 0.36172 0.29792 0.36498 0.29676 0.36719 0.29491 C 0.36875 0.29375 0.37018 0.29213 0.37175 0.29097 C 0.37279 0.29028 0.37396 0.28981 0.37513 0.28912 C 0.38477 0.28171 0.375 0.28773 0.38294 0.2831 C 0.39258 0.27176 0.38034 0.28542 0.38958 0.27708 C 0.39089 0.27592 0.3918 0.27407 0.39297 0.27315 C 0.39505 0.27153 0.40261 0.26967 0.40417 0.26921 C 0.40573 0.26782 0.40716 0.2662 0.4086 0.26504 C 0.40977 0.26435 0.41094 0.26366 0.41198 0.26319 C 0.41576 0.26134 0.41823 0.26065 0.42214 0.25926 C 0.43047 0.24907 0.41979 0.26088 0.42995 0.25324 C 0.43998 0.2456 0.42474 0.25231 0.4388 0.24722 C 0.4418 0.24398 0.44505 0.24097 0.44779 0.23727 C 0.44935 0.23518 0.45065 0.23287 0.45235 0.23125 C 0.45352 0.23009 0.45912 0.22778 0.46016 0.22731 C 0.4612 0.22592 0.46237 0.22477 0.46354 0.22338 C 0.46498 0.22153 0.46641 0.21898 0.46797 0.21736 C 0.46901 0.21643 0.47018 0.21597 0.47136 0.21551 C 0.48125 0.20231 0.47669 0.20555 0.4836 0.20139 L 0.49037 0.19352 C 0.49141 0.19213 0.49245 0.19051 0.49375 0.18958 L 0.49818 0.18565 C 0.50208 0.175 0.49844 0.1831 0.50599 0.17361 C 0.50794 0.17106 0.50964 0.16782 0.51159 0.16574 C 0.51263 0.16458 0.51393 0.16458 0.51498 0.16366 C 0.51615 0.1625 0.51719 0.16088 0.51836 0.15972 C 0.51979 0.1581 0.52136 0.15717 0.52279 0.15579 C 0.52435 0.15393 0.52565 0.15139 0.52722 0.14977 C 0.52826 0.14861 0.52956 0.14861 0.5306 0.14768 C 0.53177 0.14676 0.53281 0.14491 0.53399 0.14375 C 0.5362 0.14167 0.53854 0.14004 0.54076 0.13773 C 0.54414 0.13403 0.54701 0.12824 0.55078 0.12592 C 0.55456 0.12361 0.55469 0.12384 0.5586 0.11991 C 0.56276 0.11574 0.56146 0.11528 0.56641 0.11204 C 0.57136 0.10856 0.57005 0.11134 0.57422 0.10787 C 0.59284 0.09282 0.57708 0.10579 0.58659 0.09606 C 0.58802 0.09444 0.58958 0.09352 0.59102 0.09213 C 0.59258 0.09028 0.59375 0.0868 0.59557 0.08611 C 0.60104 0.08403 0.60677 0.08472 0.61237 0.08403 C 0.61341 0.08333 0.61445 0.08217 0.61563 0.08217 C 0.64583 0.08217 0.63828 0.07824 0.65143 0.08611 L 0.6582 0.09792 C 0.65938 0.1 0.66029 0.10231 0.66159 0.10393 C 0.66263 0.10532 0.66393 0.10648 0.66498 0.10787 C 0.66498 0.10787 0.66914 0.11551 0.67057 0.11782 " pathEditMode="relative" ptsTypes="AAAAAAAAAAAAAAAAAAAAAAAAAAAAAAAAAAAAAAAAAAAAAAAAAAA">
                                      <p:cBhvr>
                                        <p:cTn id="19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77 -0.24884 L 0.33777 -0.24884 C 0.38099 -0.24745 0.42422 -0.24444 0.46758 -0.24491 C 0.47956 -0.24491 0.49167 -0.24653 0.50339 -0.25093 C 0.50834 -0.25255 0.51238 -0.2588 0.5168 -0.26273 C 0.51902 -0.26481 0.52175 -0.26551 0.52357 -0.26875 L 0.53256 -0.28449 " pathEditMode="relative" ptsTypes="AAAAAAA">
                                      <p:cBhvr>
                                        <p:cTn id="19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37 -0.0757 L -0.18437 -0.07546 C -0.18138 -0.07246 -0.17825 -0.06875 -0.17513 -0.06574 C -0.17409 -0.06482 -0.17252 -0.06528 -0.17161 -0.06389 C -0.17044 -0.06227 -0.17031 -0.05949 -0.16927 -0.05787 C -0.16823 -0.05648 -0.1668 -0.05695 -0.16562 -0.05579 C -0.16315 -0.05347 -0.16107 -0.0507 -0.15859 -0.04792 C -0.15742 -0.04653 -0.15625 -0.04537 -0.15508 -0.04398 C -0.15351 -0.0419 -0.15182 -0.04005 -0.15039 -0.03796 C -0.14909 -0.03611 -0.14818 -0.0338 -0.14674 -0.03195 C -0.1457 -0.03056 -0.1444 -0.02963 -0.14336 -0.02801 C -0.14193 -0.02616 -0.14101 -0.02384 -0.13984 -0.02199 C -0.13346 -0.0132 -0.13906 -0.02199 -0.13268 -0.01597 C -0.13021 -0.01366 -0.12799 -0.01065 -0.12565 -0.0081 L -0.11497 0.00393 L -0.11159 0.00787 C -0.11029 0.00926 -0.10937 0.01111 -0.10807 0.0118 L -0.10443 0.01389 C -0.10325 0.01574 -0.10221 0.01805 -0.10091 0.01967 C -0.0987 0.02268 -0.09583 0.0243 -0.09388 0.02778 C -0.08945 0.03518 -0.0918 0.03287 -0.08685 0.03565 C -0.08529 0.03773 -0.08372 0.04004 -0.08216 0.04167 C -0.07877 0.04514 -0.07721 0.04583 -0.07383 0.04768 C -0.07174 0.05116 -0.06966 0.05555 -0.0668 0.05764 C -0.06523 0.05879 -0.06367 0.05856 -0.06198 0.05972 C -0.04987 0.06736 -0.06471 0.06042 -0.05273 0.06551 C -0.04245 0.0743 -0.05391 0.06551 -0.04206 0.07153 C -0.0388 0.07315 -0.03581 0.07569 -0.03268 0.07754 C -0.03099 0.07847 -0.02943 0.0787 -0.02786 0.07963 C -0.02552 0.08079 -0.02331 0.08264 -0.02096 0.08356 C -0.01888 0.08426 -0.01693 0.08472 -0.01497 0.08542 C -0.01055 0.08727 -0.01146 0.08796 -0.00664 0.09143 C -0.00351 0.09375 -0.00078 0.09421 0.00261 0.09537 C 0.01159 0.10532 0.00339 0.09768 0.02383 0.10139 C 0.02513 0.10162 0.02617 0.10301 0.02748 0.10347 C 0.03255 0.10532 0.0375 0.10579 0.04271 0.10741 C 0.04427 0.10787 0.04596 0.10879 0.0474 0.10949 C 0.04935 0.11018 0.05143 0.11065 0.05326 0.11134 C 0.05456 0.1118 0.0556 0.11296 0.0569 0.11342 C 0.0625 0.11528 0.07162 0.11643 0.07682 0.11736 C 0.09766 0.12129 0.07734 0.11736 0.09219 0.12129 C 0.09766 0.12292 0.10859 0.12546 0.10859 0.12569 C 0.11289 0.125 0.1388 0.12268 0.14518 0.12129 C 0.14922 0.1206 0.15287 0.11805 0.15703 0.11736 C 0.16484 0.11597 0.17279 0.11551 0.18047 0.11342 C 0.18281 0.11273 0.18516 0.1125 0.1875 0.11134 C 0.18998 0.11042 0.19219 0.10787 0.19466 0.10741 L 0.20521 0.10532 L 0.21237 0.10139 C 0.21419 0.10046 0.21875 0.09768 0.22057 0.09745 C 0.22565 0.09699 0.23073 0.09745 0.23594 0.09745 " pathEditMode="relative" rAng="0" ptsTypes="AAAAAAAAAAAAAAAAAAAAAAAAAAAAAAAAAAAAAAAAAAAAAAAAAAA">
                                      <p:cBhvr>
                                        <p:cTn id="20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1006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5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1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25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63" grpId="0" animBg="1"/>
      <p:bldP spid="65" grpId="0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040681" y="5026555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036233" y="1371977"/>
            <a:ext cx="4110927" cy="410520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006566" y="3283208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41657" y="3305331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67621" y="3026533"/>
            <a:ext cx="8451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sz="24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001" y="330363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019433" y="3257703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14797" y="3262112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4777960" y="-517382"/>
            <a:ext cx="5819858" cy="5128596"/>
          </a:xfrm>
          <a:prstGeom prst="arc">
            <a:avLst>
              <a:gd name="adj1" fmla="val 747637"/>
              <a:gd name="adj2" fmla="val 28132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Arc 9"/>
          <p:cNvSpPr/>
          <p:nvPr/>
        </p:nvSpPr>
        <p:spPr>
          <a:xfrm>
            <a:off x="5662498" y="2348180"/>
            <a:ext cx="4935320" cy="4894754"/>
          </a:xfrm>
          <a:prstGeom prst="arc">
            <a:avLst>
              <a:gd name="adj1" fmla="val 18441928"/>
              <a:gd name="adj2" fmla="val 2060817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>
            <a:off x="5255304" y="2081830"/>
            <a:ext cx="3875265" cy="2737541"/>
          </a:xfrm>
          <a:prstGeom prst="arc">
            <a:avLst>
              <a:gd name="adj1" fmla="val 1615330"/>
              <a:gd name="adj2" fmla="val 91572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9653" y="330440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1371600"/>
            <a:ext cx="41148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3679916" y="335156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903070" y="189685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3638550" y="367699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2128166" y="18229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128166" y="335156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718" y="1371600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36248" y="5486400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00852" y="5601593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62144" y="1200834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28540" y="262154"/>
            <a:ext cx="2377416" cy="584775"/>
          </a:xfrm>
          <a:prstGeom prst="rect">
            <a:avLst/>
          </a:prstGeom>
          <a:solidFill>
            <a:srgbClr val="E4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4009">
            <a:off x="2047841" y="1968139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 rot="18884175">
            <a:off x="3337613" y="2128586"/>
            <a:ext cx="8524687" cy="4432232"/>
            <a:chOff x="2408961" y="5351257"/>
            <a:chExt cx="7987682" cy="443223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28" name="Straight Connector 27"/>
          <p:cNvCxnSpPr/>
          <p:nvPr/>
        </p:nvCxnSpPr>
        <p:spPr>
          <a:xfrm flipV="1">
            <a:off x="4038600" y="1371600"/>
            <a:ext cx="4123544" cy="411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296">
            <a:off x="4332816" y="-198376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 29"/>
          <p:cNvGrpSpPr/>
          <p:nvPr/>
        </p:nvGrpSpPr>
        <p:grpSpPr>
          <a:xfrm rot="2729328">
            <a:off x="447039" y="2272089"/>
            <a:ext cx="8524687" cy="4432232"/>
            <a:chOff x="2408961" y="5351257"/>
            <a:chExt cx="7987682" cy="44322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33" name="Straight Connector 32"/>
          <p:cNvCxnSpPr/>
          <p:nvPr/>
        </p:nvCxnSpPr>
        <p:spPr>
          <a:xfrm>
            <a:off x="4016460" y="1364213"/>
            <a:ext cx="4145684" cy="41486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94660" y="2627596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23135">
            <a:off x="1513098" y="-1163253"/>
            <a:ext cx="9185044" cy="91907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5815127" y="692331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Group 36"/>
          <p:cNvGrpSpPr/>
          <p:nvPr/>
        </p:nvGrpSpPr>
        <p:grpSpPr>
          <a:xfrm>
            <a:off x="3803810" y="2962569"/>
            <a:ext cx="8524687" cy="4432232"/>
            <a:chOff x="2408961" y="5351257"/>
            <a:chExt cx="7987682" cy="443223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40" name="Straight Connector 39"/>
          <p:cNvCxnSpPr/>
          <p:nvPr/>
        </p:nvCxnSpPr>
        <p:spPr>
          <a:xfrm flipV="1">
            <a:off x="6096084" y="3429000"/>
            <a:ext cx="2152566" cy="9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60443">
            <a:off x="2247474" y="-426760"/>
            <a:ext cx="7697898" cy="770269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-3527516" y="301694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3055470" y="156223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entagon 43"/>
          <p:cNvSpPr/>
          <p:nvPr/>
        </p:nvSpPr>
        <p:spPr>
          <a:xfrm>
            <a:off x="3790950" y="334237"/>
            <a:ext cx="4723345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Freeform 44"/>
          <p:cNvSpPr/>
          <p:nvPr/>
        </p:nvSpPr>
        <p:spPr>
          <a:xfrm flipH="1">
            <a:off x="2280566" y="14883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280566" y="301694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8945 -0.0034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47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3" dur="1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6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2.22222E-6 L 0.25794 -0.00996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-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6 L 0.33985 -0.5928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92" y="-298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8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984 -0.59283 L 0.38398 -0.6794 L 0.42096 -0.70394 L 0.49609 -0.71806 L 0.58033 -0.65186 L 0.63437 -0.61482 " pathEditMode="relative" rAng="660000" ptsTypes="AAAAAA">
                                          <p:cBhvr>
                                            <p:cTn id="8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13" y="-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2.70833E-6 -0.00046 C 0.00312 -0.0074 0.00664 -0.01365 0.0095 -0.02268 C 0.01028 -0.02569 0.00989 -0.03055 0.0108 -0.03379 C 0.01237 -0.04027 0.01901 -0.05671 0.02174 -0.06064 C 0.0233 -0.06273 0.02539 -0.06319 0.02708 -0.06435 C 0.04531 -0.09814 0.01849 -0.04953 0.03528 -0.07546 C 0.03815 -0.08009 0.04075 -0.08611 0.04362 -0.09074 L 0.05169 -0.10601 C 0.0539 -0.11018 0.05625 -0.11319 0.05859 -0.11736 C 0.05989 -0.12013 0.0612 -0.12291 0.06263 -0.125 C 0.06484 -0.12824 0.06718 -0.12939 0.0694 -0.13263 C 0.07148 -0.13587 0.07291 -0.14097 0.07487 -0.14375 C 0.07617 -0.14583 0.0776 -0.14629 0.0789 -0.14791 C 0.08359 -0.153 0.08685 -0.15949 0.09127 -0.16666 C 0.09609 -0.18472 0.09414 -0.18032 0.10078 -0.19305 C 0.10351 -0.19837 0.10586 -0.20555 0.10898 -0.20833 L 0.11718 -0.21597 C 0.11849 -0.21851 0.11992 -0.22083 0.12122 -0.22361 C 0.12226 -0.22569 0.12291 -0.22962 0.12396 -0.23125 C 0.12565 -0.23333 0.1276 -0.23333 0.12955 -0.23495 C 0.13086 -0.23611 0.13216 -0.2375 0.13359 -0.23842 C 0.1358 -0.23981 0.13802 -0.24097 0.14036 -0.24259 C 0.15195 -0.24976 0.1388 -0.24328 0.15534 -0.25023 C 0.15664 -0.25138 0.15807 -0.253 0.15937 -0.2537 C 0.17135 -0.26226 0.18138 -0.26018 0.19492 -0.26134 L 0.24791 -0.26527 L 0.27812 -0.26134 C 0.28906 -0.25925 0.31093 -0.2537 0.31093 -0.25416 C 0.31354 -0.25138 0.31627 -0.24722 0.31901 -0.24606 C 0.34075 -0.2375 0.32539 -0.24259 0.36536 -0.24259 L 0.37239 -0.23495 " pathEditMode="relative" rAng="0" ptsTypes="AAAAAAAAAAAAAAAAAAAAAAAAAAAAAAAA">
                                          <p:cBhvr>
                                            <p:cTn id="9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9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11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7 L 0.33555 0.60116 " pathEditMode="relative" rAng="0" ptsTypes="AA">
                                          <p:cBhvr>
                                            <p:cTn id="1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84" y="2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11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1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554 0.60116 L 0.37903 0.51852 L 0.41666 0.49005 L 0.49179 0.47593 L 0.57474 0.54583 L 0.62955 0.57963 " pathEditMode="relative" rAng="660000" ptsTypes="AAAAAA">
                                          <p:cBhvr>
                                            <p:cTn id="1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87" y="-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85185E-6 L 2.08333E-6 -0.00046 C -0.00378 -0.00741 -0.00794 -0.01366 -0.01133 -0.02269 C -0.01224 -0.0257 -0.01185 -0.03056 -0.01289 -0.0338 C -0.01485 -0.04028 -0.02266 -0.05671 -0.02591 -0.06065 C -0.02774 -0.06273 -0.03021 -0.0632 -0.03229 -0.06435 C -0.05391 -0.09815 -0.02201 -0.04954 -0.04206 -0.07546 C -0.04544 -0.08009 -0.04857 -0.08611 -0.05196 -0.09074 L -0.06159 -0.10602 C -0.06419 -0.11019 -0.06693 -0.1132 -0.06979 -0.11736 C -0.07136 -0.12014 -0.07292 -0.12292 -0.07461 -0.125 C -0.07722 -0.12824 -0.07995 -0.1294 -0.08268 -0.13264 C -0.08516 -0.13588 -0.08685 -0.14097 -0.08906 -0.14375 C -0.09063 -0.14584 -0.09232 -0.1463 -0.09388 -0.14792 C -0.09948 -0.15301 -0.10339 -0.15949 -0.1086 -0.16667 C -0.11432 -0.18472 -0.11211 -0.18033 -0.11992 -0.19306 C -0.12318 -0.19838 -0.12604 -0.20556 -0.12969 -0.20834 L -0.13946 -0.21597 C -0.14102 -0.21852 -0.14271 -0.22084 -0.14427 -0.22361 C -0.14544 -0.2257 -0.14623 -0.22963 -0.14753 -0.23125 C -0.14948 -0.23334 -0.15182 -0.23334 -0.15417 -0.23496 C -0.15573 -0.23611 -0.15729 -0.2375 -0.15899 -0.23843 C -0.16159 -0.23982 -0.16419 -0.24097 -0.16706 -0.24259 C -0.18086 -0.24977 -0.16524 -0.24329 -0.1849 -0.25023 C -0.18633 -0.25139 -0.18815 -0.25301 -0.18959 -0.25371 C -0.20391 -0.26227 -0.21576 -0.26019 -0.2319 -0.26134 L -0.29492 -0.26528 L -0.33086 -0.26134 C -0.34388 -0.25926 -0.36992 -0.25371 -0.36992 -0.25417 C -0.37305 -0.25139 -0.3763 -0.24722 -0.37956 -0.24607 C -0.40521 -0.2375 -0.38698 -0.24259 -0.43451 -0.24259 L -0.44297 -0.23496 " pathEditMode="relative" rAng="0" ptsTypes="AAAAAAAAAAAAAAAAAAAAAAAAAAAAAAAA">
                                          <p:cBhvr>
                                            <p:cTn id="1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48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2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133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13" presetClass="exit" presetSubtype="3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5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5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16797 0.20486 " pathEditMode="relative" rAng="0" ptsTypes="AA">
                                          <p:cBhvr>
                                            <p:cTn id="15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98" y="10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5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5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6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2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3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67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681 0.2 L 0.16797 -0.20625 " pathEditMode="relative" rAng="0" ptsTypes="AA">
                                          <p:cBhvr>
                                            <p:cTn id="16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20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7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7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17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74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5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179" presetID="17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6" fill="hold">
                          <p:stCondLst>
                            <p:cond delay="indefinite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89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2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6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6 L 0.18294 0.00486 " pathEditMode="relative" rAng="0" ptsTypes="AA">
                                          <p:cBhvr>
                                            <p:cTn id="20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54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0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2" presetID="13" presetClass="exit" presetSubtype="3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3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6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1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177 -0.00093 L 0.21679 -0.09075 L 0.24453 -0.11829 L 0.3 -0.13936 L 0.35989 -0.08149 L 0.3983 -0.04977 " pathEditMode="relative" rAng="660000" ptsTypes="AAAAAA">
                                          <p:cBhvr>
                                            <p:cTn id="2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20" y="-5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1.45833E-6 -0.00046 C 0.00312 -0.0074 0.00664 -0.01365 0.0095 -0.02268 C 0.01029 -0.02569 0.00989 -0.03055 0.01081 -0.03379 C 0.01237 -0.04028 0.01901 -0.05671 0.02174 -0.06065 C 0.02331 -0.06273 0.02539 -0.06296 0.02708 -0.06435 C 0.04531 -0.09815 0.01849 -0.04953 0.03529 -0.07523 C 0.03815 -0.08009 0.04075 -0.08611 0.04362 -0.09074 L 0.05169 -0.10602 C 0.0539 -0.11018 0.05625 -0.11319 0.05859 -0.11736 C 0.05989 -0.12014 0.0612 -0.12291 0.06263 -0.12453 C 0.06484 -0.12778 0.06719 -0.1294 0.0694 -0.13264 C 0.07148 -0.13588 0.07292 -0.14097 0.07487 -0.14375 C 0.07617 -0.14583 0.0776 -0.14629 0.0789 -0.14791 C 0.08359 -0.15301 0.08685 -0.15949 0.09127 -0.16666 C 0.09609 -0.18472 0.09414 -0.18032 0.10078 -0.19305 C 0.10351 -0.19838 0.10586 -0.20555 0.10898 -0.20833 L 0.11719 -0.21597 C 0.11849 -0.21852 0.11992 -0.22083 0.12122 -0.22361 C 0.12226 -0.22569 0.12292 -0.22963 0.12396 -0.23125 C 0.12565 -0.23333 0.1276 -0.23333 0.12956 -0.23495 C 0.13086 -0.23611 0.13216 -0.23773 0.13359 -0.23842 C 0.13581 -0.24004 0.13802 -0.24097 0.14036 -0.24259 C 0.15195 -0.24977 0.1388 -0.24328 0.15534 -0.25023 C 0.15664 -0.25139 0.15807 -0.25301 0.15937 -0.2537 C 0.17135 -0.26227 0.18138 -0.26018 0.19492 -0.26134 L 0.24805 -0.26528 L 0.27812 -0.26134 C 0.28906 -0.25926 0.31094 -0.2537 0.31094 -0.25416 C 0.31354 -0.25139 0.31627 -0.24722 0.31901 -0.24606 C 0.34075 -0.23773 0.32539 -0.24259 0.36536 -0.24259 L 0.37239 -0.23495 " pathEditMode="relative" rAng="0" ptsTypes="AAAAAAAAAAAAAAAAAAAAAAAAAAAAAAAA">
                                          <p:cBhvr>
                                            <p:cTn id="22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5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7" fill="hold">
                          <p:stCondLst>
                            <p:cond delay="indefinite"/>
                          </p:stCondLst>
                          <p:childTnLst>
                            <p:par>
                              <p:cTn id="2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9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5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2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53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5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0" dur="4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1" presetID="21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3" dur="40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4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265" presetID="17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9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27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4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8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2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8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6" fill="hold">
                          <p:stCondLst>
                            <p:cond delay="indefinite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8945 -0.00347 " pathEditMode="relative" rAng="0" ptsTypes="AA">
                                          <p:cBhvr>
                                            <p:cTn id="28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47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1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92" dur="1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6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5 " pathEditMode="relative" rAng="0" ptsTypes="AA">
                                          <p:cBhvr>
                                            <p:cTn id="29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8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-2.59259E-6 L 0.25794 -0.00995 " pathEditMode="relative" rAng="0" ptsTypes="AA">
                                          <p:cBhvr>
                                            <p:cTn id="2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-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3" grpId="1" animBg="1"/>
          <p:bldP spid="4" grpId="0" animBg="1"/>
          <p:bldP spid="4" grpId="1" animBg="1"/>
          <p:bldP spid="5" grpId="0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10" grpId="0" animBg="1"/>
          <p:bldP spid="11" grpId="0" animBg="1"/>
          <p:bldP spid="12" grpId="0" animBg="1"/>
          <p:bldP spid="12" grpId="1" animBg="1"/>
          <p:bldP spid="13" grpId="0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8" grpId="0" animBg="1"/>
          <p:bldP spid="18" grpId="1" animBg="1"/>
          <p:bldP spid="18" grpId="2" animBg="1"/>
          <p:bldP spid="18" grpId="3" animBg="1"/>
          <p:bldP spid="19" grpId="0"/>
          <p:bldP spid="20" grpId="0"/>
          <p:bldP spid="21" grpId="0"/>
          <p:bldP spid="22" grpId="0"/>
          <p:bldP spid="23" grpId="0" animBg="1"/>
          <p:bldP spid="34" grpId="0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5" grpId="0" animBg="1"/>
          <p:bldP spid="46" grpId="0" animBg="1"/>
          <p:bldP spid="46" grpId="1" animBg="1"/>
          <p:bldP spid="46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8945 -0.00347 " pathEditMode="relative" rAng="0" ptsTypes="AA">
                                          <p:cBhvr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47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3" dur="1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6 " pathEditMode="relative" rAng="0" ptsTypes="AA">
                                          <p:cBhvr>
                                            <p:cTn id="4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2.22222E-6 L 0.25794 -0.00996 " pathEditMode="relative" rAng="0" ptsTypes="AA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-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5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13" presetClass="exit" presetSubtype="3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6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8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6 L 0.33985 -0.5928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992" y="-2986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1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8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984 -0.59283 L 0.38398 -0.6794 L 0.42096 -0.70394 L 0.49609 -0.71806 L 0.58033 -0.65186 L 0.63437 -0.61482 " pathEditMode="relative" rAng="660000" ptsTypes="AAAAAA">
                                          <p:cBhvr>
                                            <p:cTn id="8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13" y="-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4.81481E-6 L 2.70833E-6 -0.00046 C 0.00312 -0.0074 0.00664 -0.01365 0.0095 -0.02268 C 0.01028 -0.02569 0.00989 -0.03055 0.0108 -0.03379 C 0.01237 -0.04027 0.01901 -0.05671 0.02174 -0.06064 C 0.0233 -0.06273 0.02539 -0.06319 0.02708 -0.06435 C 0.04531 -0.09814 0.01849 -0.04953 0.03528 -0.07546 C 0.03815 -0.08009 0.04075 -0.08611 0.04362 -0.09074 L 0.05169 -0.10601 C 0.0539 -0.11018 0.05625 -0.11319 0.05859 -0.11736 C 0.05989 -0.12013 0.0612 -0.12291 0.06263 -0.125 C 0.06484 -0.12824 0.06718 -0.12939 0.0694 -0.13263 C 0.07148 -0.13587 0.07291 -0.14097 0.07487 -0.14375 C 0.07617 -0.14583 0.0776 -0.14629 0.0789 -0.14791 C 0.08359 -0.153 0.08685 -0.15949 0.09127 -0.16666 C 0.09609 -0.18472 0.09414 -0.18032 0.10078 -0.19305 C 0.10351 -0.19837 0.10586 -0.20555 0.10898 -0.20833 L 0.11718 -0.21597 C 0.11849 -0.21851 0.11992 -0.22083 0.12122 -0.22361 C 0.12226 -0.22569 0.12291 -0.22962 0.12396 -0.23125 C 0.12565 -0.23333 0.1276 -0.23333 0.12955 -0.23495 C 0.13086 -0.23611 0.13216 -0.2375 0.13359 -0.23842 C 0.1358 -0.23981 0.13802 -0.24097 0.14036 -0.24259 C 0.15195 -0.24976 0.1388 -0.24328 0.15534 -0.25023 C 0.15664 -0.25138 0.15807 -0.253 0.15937 -0.2537 C 0.17135 -0.26226 0.18138 -0.26018 0.19492 -0.26134 L 0.24791 -0.26527 L 0.27812 -0.26134 C 0.28906 -0.25925 0.31093 -0.2537 0.31093 -0.25416 C 0.31354 -0.25138 0.31627 -0.24722 0.31901 -0.24606 C 0.34075 -0.2375 0.32539 -0.24259 0.36536 -0.24259 L 0.37239 -0.23495 " pathEditMode="relative" rAng="0" ptsTypes="AAAAAAAAAAAAAAAAAAAAAAAAAAAAAAAA">
                                          <p:cBhvr>
                                            <p:cTn id="9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9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111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7 L 0.33555 0.60116 " pathEditMode="relative" rAng="0" ptsTypes="AA">
                                          <p:cBhvr>
                                            <p:cTn id="1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784" y="298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5" dur="11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11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3554 0.60116 L 0.37903 0.51852 L 0.41666 0.49005 L 0.49179 0.47593 L 0.57474 0.54583 L 0.62955 0.57963 " pathEditMode="relative" rAng="660000" ptsTypes="AAAAAA">
                                          <p:cBhvr>
                                            <p:cTn id="11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87" y="-377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1.85185E-6 L 2.08333E-6 -0.00046 C -0.00378 -0.00741 -0.00794 -0.01366 -0.01133 -0.02269 C -0.01224 -0.0257 -0.01185 -0.03056 -0.01289 -0.0338 C -0.01485 -0.04028 -0.02266 -0.05671 -0.02591 -0.06065 C -0.02774 -0.06273 -0.03021 -0.0632 -0.03229 -0.06435 C -0.05391 -0.09815 -0.02201 -0.04954 -0.04206 -0.07546 C -0.04544 -0.08009 -0.04857 -0.08611 -0.05196 -0.09074 L -0.06159 -0.10602 C -0.06419 -0.11019 -0.06693 -0.1132 -0.06979 -0.11736 C -0.07136 -0.12014 -0.07292 -0.12292 -0.07461 -0.125 C -0.07722 -0.12824 -0.07995 -0.1294 -0.08268 -0.13264 C -0.08516 -0.13588 -0.08685 -0.14097 -0.08906 -0.14375 C -0.09063 -0.14584 -0.09232 -0.1463 -0.09388 -0.14792 C -0.09948 -0.15301 -0.10339 -0.15949 -0.1086 -0.16667 C -0.11432 -0.18472 -0.11211 -0.18033 -0.11992 -0.19306 C -0.12318 -0.19838 -0.12604 -0.20556 -0.12969 -0.20834 L -0.13946 -0.21597 C -0.14102 -0.21852 -0.14271 -0.22084 -0.14427 -0.22361 C -0.14544 -0.2257 -0.14623 -0.22963 -0.14753 -0.23125 C -0.14948 -0.23334 -0.15182 -0.23334 -0.15417 -0.23496 C -0.15573 -0.23611 -0.15729 -0.2375 -0.15899 -0.23843 C -0.16159 -0.23982 -0.16419 -0.24097 -0.16706 -0.24259 C -0.18086 -0.24977 -0.16524 -0.24329 -0.1849 -0.25023 C -0.18633 -0.25139 -0.18815 -0.25301 -0.18959 -0.25371 C -0.20391 -0.26227 -0.21576 -0.26019 -0.2319 -0.26134 L -0.29492 -0.26528 L -0.33086 -0.26134 C -0.34388 -0.25926 -0.36992 -0.25371 -0.36992 -0.25417 C -0.37305 -0.25139 -0.3763 -0.24722 -0.37956 -0.24607 C -0.40521 -0.2375 -0.38698 -0.24259 -0.43451 -0.24259 L -0.44297 -0.23496 " pathEditMode="relative" rAng="0" ptsTypes="AAAAAAAAAAAAAAAAAAAAAAAAAAAAAAAA">
                                          <p:cBhvr>
                                            <p:cTn id="1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148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12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8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7200"/>
                                </p:stCondLst>
                                <p:childTnLst>
                                  <p:par>
                                    <p:cTn id="133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13" presetClass="exit" presetSubtype="32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50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55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16797 0.20486 " pathEditMode="relative" rAng="0" ptsTypes="AA">
                                          <p:cBhvr>
                                            <p:cTn id="15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98" y="10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58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159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6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162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3" presetID="22" presetClass="entr" presetSubtype="1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5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167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681 0.2 L 0.16797 -0.20625 " pathEditMode="relative" rAng="0" ptsTypes="AA">
                                          <p:cBhvr>
                                            <p:cTn id="16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" y="-20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17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71" dur="1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2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17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74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5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8" fill="hold">
                                <p:stCondLst>
                                  <p:cond delay="12750"/>
                                </p:stCondLst>
                                <p:childTnLst>
                                  <p:par>
                                    <p:cTn id="179" presetID="17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8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6" fill="hold">
                          <p:stCondLst>
                            <p:cond delay="indefinite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1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189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9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2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6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0.00416 L 0.18294 0.00486 " pathEditMode="relative" rAng="0" ptsTypes="AA">
                                          <p:cBhvr>
                                            <p:cTn id="20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154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0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2" presetID="13" presetClass="exit" presetSubtype="3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3" dur="1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5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16" dur="1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1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19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177 -0.00093 L 0.21679 -0.09075 L 0.24453 -0.11829 L 0.3 -0.13936 L 0.35989 -0.08149 L 0.3983 -0.04977 " pathEditMode="relative" rAng="660000" ptsTypes="AAAAAA">
                                          <p:cBhvr>
                                            <p:cTn id="22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120" y="-5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1.45833E-6 -0.00046 C 0.00312 -0.0074 0.00664 -0.01365 0.0095 -0.02268 C 0.01029 -0.02569 0.00989 -0.03055 0.01081 -0.03379 C 0.01237 -0.04028 0.01901 -0.05671 0.02174 -0.06065 C 0.02331 -0.06273 0.02539 -0.06296 0.02708 -0.06435 C 0.04531 -0.09815 0.01849 -0.04953 0.03529 -0.07523 C 0.03815 -0.08009 0.04075 -0.08611 0.04362 -0.09074 L 0.05169 -0.10602 C 0.0539 -0.11018 0.05625 -0.11319 0.05859 -0.11736 C 0.05989 -0.12014 0.0612 -0.12291 0.06263 -0.12453 C 0.06484 -0.12778 0.06719 -0.1294 0.0694 -0.13264 C 0.07148 -0.13588 0.07292 -0.14097 0.07487 -0.14375 C 0.07617 -0.14583 0.0776 -0.14629 0.0789 -0.14791 C 0.08359 -0.15301 0.08685 -0.15949 0.09127 -0.16666 C 0.09609 -0.18472 0.09414 -0.18032 0.10078 -0.19305 C 0.10351 -0.19838 0.10586 -0.20555 0.10898 -0.20833 L 0.11719 -0.21597 C 0.11849 -0.21852 0.11992 -0.22083 0.12122 -0.22361 C 0.12226 -0.22569 0.12292 -0.22963 0.12396 -0.23125 C 0.12565 -0.23333 0.1276 -0.23333 0.12956 -0.23495 C 0.13086 -0.23611 0.13216 -0.23773 0.13359 -0.23842 C 0.13581 -0.24004 0.13802 -0.24097 0.14036 -0.24259 C 0.15195 -0.24977 0.1388 -0.24328 0.15534 -0.25023 C 0.15664 -0.25139 0.15807 -0.25301 0.15937 -0.2537 C 0.17135 -0.26227 0.18138 -0.26018 0.19492 -0.26134 L 0.24805 -0.26528 L 0.27812 -0.26134 C 0.28906 -0.25926 0.31094 -0.2537 0.31094 -0.25416 C 0.31354 -0.25139 0.31627 -0.24722 0.31901 -0.24606 C 0.34075 -0.23773 0.32539 -0.24259 0.36536 -0.24259 L 0.37239 -0.23495 " pathEditMode="relative" rAng="0" ptsTypes="AAAAAAAAAAAAAAAAAAAAAAAAAAAAAAAA">
                                          <p:cBhvr>
                                            <p:cTn id="22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620" y="-132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22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5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6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7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31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7" fill="hold">
                          <p:stCondLst>
                            <p:cond delay="indefinite"/>
                          </p:stCondLst>
                          <p:childTnLst>
                            <p:par>
                              <p:cTn id="2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9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3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10" presetClass="entr" presetSubtype="0" repeatCount="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0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5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2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53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5" presetID="1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plus(out)">
                                          <p:cBhvr>
                                            <p:cTn id="256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9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60" dur="4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1" presetID="21" presetClass="entr" presetSubtype="1" fill="hold" grpId="0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3" dur="40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4" fill="hold">
                                <p:stCondLst>
                                  <p:cond delay="7600"/>
                                </p:stCondLst>
                                <p:childTnLst>
                                  <p:par>
                                    <p:cTn id="265" presetID="17" presetClass="exit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9" fill="hold">
                                <p:stCondLst>
                                  <p:cond delay="8100"/>
                                </p:stCondLst>
                                <p:childTnLst>
                                  <p:par>
                                    <p:cTn id="27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6" fill="hold">
                          <p:stCondLst>
                            <p:cond delay="indefinite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0.00347 L -0.48945 -0.00347 " pathEditMode="relative" rAng="0" ptsTypes="AA">
                                          <p:cBhvr>
                                            <p:cTn id="28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47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1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92" dur="1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6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5 " pathEditMode="relative" rAng="0" ptsTypes="AA">
                                          <p:cBhvr>
                                            <p:cTn id="29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8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2.70833E-6 -2.59259E-6 L 0.25794 -0.00995 " pathEditMode="relative" rAng="0" ptsTypes="AA">
                                          <p:cBhvr>
                                            <p:cTn id="2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91" y="-5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3" grpId="1" animBg="1"/>
          <p:bldP spid="4" grpId="0" animBg="1"/>
          <p:bldP spid="4" grpId="1" animBg="1"/>
          <p:bldP spid="5" grpId="0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10" grpId="0" animBg="1"/>
          <p:bldP spid="11" grpId="0" animBg="1"/>
          <p:bldP spid="12" grpId="0" animBg="1"/>
          <p:bldP spid="12" grpId="1" animBg="1"/>
          <p:bldP spid="13" grpId="0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8" grpId="0" animBg="1"/>
          <p:bldP spid="18" grpId="1" animBg="1"/>
          <p:bldP spid="18" grpId="2" animBg="1"/>
          <p:bldP spid="18" grpId="3" animBg="1"/>
          <p:bldP spid="19" grpId="0"/>
          <p:bldP spid="20" grpId="0"/>
          <p:bldP spid="21" grpId="0"/>
          <p:bldP spid="22" grpId="0"/>
          <p:bldP spid="23" grpId="0" animBg="1"/>
          <p:bldP spid="34" grpId="0"/>
          <p:bldP spid="42" grpId="0" animBg="1"/>
          <p:bldP spid="42" grpId="1" animBg="1"/>
          <p:bldP spid="43" grpId="0" animBg="1"/>
          <p:bldP spid="44" grpId="0" animBg="1"/>
          <p:bldP spid="44" grpId="1" animBg="1"/>
          <p:bldP spid="45" grpId="0" animBg="1"/>
          <p:bldP spid="46" grpId="0" animBg="1"/>
          <p:bldP spid="46" grpId="1" animBg="1"/>
          <p:bldP spid="46" grpId="2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31321" y="-4497780"/>
            <a:ext cx="5334462" cy="6151397"/>
            <a:chOff x="4369388" y="-4720980"/>
            <a:chExt cx="5334462" cy="6151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4893" y="-2760107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ed Rectangle 1"/>
          <p:cNvSpPr/>
          <p:nvPr/>
        </p:nvSpPr>
        <p:spPr>
          <a:xfrm>
            <a:off x="1728391" y="3276253"/>
            <a:ext cx="5273988" cy="685291"/>
          </a:xfrm>
          <a:custGeom>
            <a:avLst/>
            <a:gdLst>
              <a:gd name="connsiteX0" fmla="*/ 0 w 5105546"/>
              <a:gd name="connsiteY0" fmla="*/ 0 h 685291"/>
              <a:gd name="connsiteX1" fmla="*/ 0 w 5105546"/>
              <a:gd name="connsiteY1" fmla="*/ 0 h 685291"/>
              <a:gd name="connsiteX2" fmla="*/ 5105546 w 5105546"/>
              <a:gd name="connsiteY2" fmla="*/ 0 h 685291"/>
              <a:gd name="connsiteX3" fmla="*/ 5105546 w 5105546"/>
              <a:gd name="connsiteY3" fmla="*/ 0 h 685291"/>
              <a:gd name="connsiteX4" fmla="*/ 5105546 w 5105546"/>
              <a:gd name="connsiteY4" fmla="*/ 685291 h 685291"/>
              <a:gd name="connsiteX5" fmla="*/ 5105546 w 5105546"/>
              <a:gd name="connsiteY5" fmla="*/ 685291 h 685291"/>
              <a:gd name="connsiteX6" fmla="*/ 0 w 5105546"/>
              <a:gd name="connsiteY6" fmla="*/ 685291 h 685291"/>
              <a:gd name="connsiteX7" fmla="*/ 0 w 5105546"/>
              <a:gd name="connsiteY7" fmla="*/ 685291 h 685291"/>
              <a:gd name="connsiteX8" fmla="*/ 0 w 5105546"/>
              <a:gd name="connsiteY8" fmla="*/ 0 h 685291"/>
              <a:gd name="connsiteX0" fmla="*/ 0 w 5492226"/>
              <a:gd name="connsiteY0" fmla="*/ 0 h 685291"/>
              <a:gd name="connsiteX1" fmla="*/ 0 w 5492226"/>
              <a:gd name="connsiteY1" fmla="*/ 0 h 685291"/>
              <a:gd name="connsiteX2" fmla="*/ 5105546 w 5492226"/>
              <a:gd name="connsiteY2" fmla="*/ 0 h 685291"/>
              <a:gd name="connsiteX3" fmla="*/ 5105546 w 5492226"/>
              <a:gd name="connsiteY3" fmla="*/ 0 h 685291"/>
              <a:gd name="connsiteX4" fmla="*/ 5492215 w 5492226"/>
              <a:gd name="connsiteY4" fmla="*/ 370837 h 685291"/>
              <a:gd name="connsiteX5" fmla="*/ 5105546 w 5492226"/>
              <a:gd name="connsiteY5" fmla="*/ 685291 h 685291"/>
              <a:gd name="connsiteX6" fmla="*/ 5105546 w 5492226"/>
              <a:gd name="connsiteY6" fmla="*/ 685291 h 685291"/>
              <a:gd name="connsiteX7" fmla="*/ 0 w 5492226"/>
              <a:gd name="connsiteY7" fmla="*/ 685291 h 685291"/>
              <a:gd name="connsiteX8" fmla="*/ 0 w 5492226"/>
              <a:gd name="connsiteY8" fmla="*/ 685291 h 685291"/>
              <a:gd name="connsiteX9" fmla="*/ 0 w 5492226"/>
              <a:gd name="connsiteY9" fmla="*/ 0 h 685291"/>
              <a:gd name="connsiteX0" fmla="*/ 0 w 5492215"/>
              <a:gd name="connsiteY0" fmla="*/ 0 h 685291"/>
              <a:gd name="connsiteX1" fmla="*/ 0 w 5492215"/>
              <a:gd name="connsiteY1" fmla="*/ 0 h 685291"/>
              <a:gd name="connsiteX2" fmla="*/ 5105546 w 5492215"/>
              <a:gd name="connsiteY2" fmla="*/ 0 h 685291"/>
              <a:gd name="connsiteX3" fmla="*/ 5105546 w 5492215"/>
              <a:gd name="connsiteY3" fmla="*/ 0 h 685291"/>
              <a:gd name="connsiteX4" fmla="*/ 5492215 w 5492215"/>
              <a:gd name="connsiteY4" fmla="*/ 370837 h 685291"/>
              <a:gd name="connsiteX5" fmla="*/ 5105546 w 5492215"/>
              <a:gd name="connsiteY5" fmla="*/ 685291 h 685291"/>
              <a:gd name="connsiteX6" fmla="*/ 5105546 w 5492215"/>
              <a:gd name="connsiteY6" fmla="*/ 685291 h 685291"/>
              <a:gd name="connsiteX7" fmla="*/ 0 w 5492215"/>
              <a:gd name="connsiteY7" fmla="*/ 685291 h 685291"/>
              <a:gd name="connsiteX8" fmla="*/ 0 w 5492215"/>
              <a:gd name="connsiteY8" fmla="*/ 685291 h 685291"/>
              <a:gd name="connsiteX9" fmla="*/ 0 w 5492215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  <a:gd name="connsiteX0" fmla="*/ 0 w 5539511"/>
              <a:gd name="connsiteY0" fmla="*/ 0 h 685291"/>
              <a:gd name="connsiteX1" fmla="*/ 0 w 5539511"/>
              <a:gd name="connsiteY1" fmla="*/ 0 h 685291"/>
              <a:gd name="connsiteX2" fmla="*/ 5105546 w 5539511"/>
              <a:gd name="connsiteY2" fmla="*/ 0 h 685291"/>
              <a:gd name="connsiteX3" fmla="*/ 5105546 w 5539511"/>
              <a:gd name="connsiteY3" fmla="*/ 0 h 685291"/>
              <a:gd name="connsiteX4" fmla="*/ 5539511 w 5539511"/>
              <a:gd name="connsiteY4" fmla="*/ 370837 h 685291"/>
              <a:gd name="connsiteX5" fmla="*/ 5105546 w 5539511"/>
              <a:gd name="connsiteY5" fmla="*/ 685291 h 685291"/>
              <a:gd name="connsiteX6" fmla="*/ 5105546 w 5539511"/>
              <a:gd name="connsiteY6" fmla="*/ 685291 h 685291"/>
              <a:gd name="connsiteX7" fmla="*/ 0 w 5539511"/>
              <a:gd name="connsiteY7" fmla="*/ 685291 h 685291"/>
              <a:gd name="connsiteX8" fmla="*/ 0 w 5539511"/>
              <a:gd name="connsiteY8" fmla="*/ 685291 h 685291"/>
              <a:gd name="connsiteX9" fmla="*/ 0 w 5539511"/>
              <a:gd name="connsiteY9" fmla="*/ 0 h 6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39511" h="685291">
                <a:moveTo>
                  <a:pt x="0" y="0"/>
                </a:moveTo>
                <a:lnTo>
                  <a:pt x="0" y="0"/>
                </a:lnTo>
                <a:lnTo>
                  <a:pt x="5105546" y="0"/>
                </a:lnTo>
                <a:lnTo>
                  <a:pt x="5105546" y="0"/>
                </a:lnTo>
                <a:cubicBezTo>
                  <a:pt x="5103056" y="102592"/>
                  <a:pt x="5258221" y="126356"/>
                  <a:pt x="5539511" y="370837"/>
                </a:cubicBezTo>
                <a:cubicBezTo>
                  <a:pt x="5252967" y="554482"/>
                  <a:pt x="5250201" y="580473"/>
                  <a:pt x="5105546" y="685291"/>
                </a:cubicBezTo>
                <a:lnTo>
                  <a:pt x="5105546" y="685291"/>
                </a:lnTo>
                <a:lnTo>
                  <a:pt x="0" y="685291"/>
                </a:lnTo>
                <a:lnTo>
                  <a:pt x="0" y="685291"/>
                </a:lnTo>
                <a:lnTo>
                  <a:pt x="0" y="0"/>
                </a:lnTo>
                <a:close/>
              </a:path>
            </a:pathLst>
          </a:cu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35580" y="272766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1902" y="2794409"/>
            <a:ext cx="1645920" cy="1645920"/>
            <a:chOff x="231902" y="975607"/>
            <a:chExt cx="1845290" cy="1405881"/>
          </a:xfrm>
        </p:grpSpPr>
        <p:sp>
          <p:nvSpPr>
            <p:cNvPr id="8" name="Freeform 7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381333" y="292840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2038" y="-5486401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b="88537"/>
          <a:stretch>
            <a:fillRect/>
          </a:stretch>
        </p:blipFill>
        <p:spPr>
          <a:xfrm>
            <a:off x="6631321" y="394648"/>
            <a:ext cx="5334462" cy="705118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110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 p14:bounceEnd="69000">
                                          <p:cBhvr>
                                            <p:cTn id="3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0.00117 0.63866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" y="3192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0" grpId="0" animBg="1"/>
          <p:bldP spid="11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5866" y="1468326"/>
            <a:ext cx="10787071" cy="3619256"/>
            <a:chOff x="709666" y="1715976"/>
            <a:chExt cx="10787071" cy="3619256"/>
          </a:xfrm>
        </p:grpSpPr>
        <p:sp>
          <p:nvSpPr>
            <p:cNvPr id="3" name="TextBox 2"/>
            <p:cNvSpPr txBox="1"/>
            <p:nvPr/>
          </p:nvSpPr>
          <p:spPr>
            <a:xfrm>
              <a:off x="709666" y="1715976"/>
              <a:ext cx="1078707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বিন্দুটির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পরিকেন্দ্র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(খ)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লম্বকেন্দ্র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(গ)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ভরকেন্দ্র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(ঘ)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অন্তঃকেন্দ্র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4698" y="2263748"/>
              <a:ext cx="5452695" cy="307148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713134" y="260191"/>
            <a:ext cx="6765733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29964" y="4179196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709804" y="1280325"/>
            <a:ext cx="116131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571500" indent="-571500">
              <a:buAutoNum type="romanL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সূক্ষ্মকোণী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স্থূলকোণী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বহির্ভাগে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অন্তঃকেন্দ্র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(ক)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(ii)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(খ)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ও  (iii)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(গ) (ii) ও (iii)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(ঘ)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, (ii) ও (iii)</a:t>
            </a:r>
          </a:p>
        </p:txBody>
      </p:sp>
      <p:sp>
        <p:nvSpPr>
          <p:cNvPr id="8" name="Oval 7"/>
          <p:cNvSpPr/>
          <p:nvPr/>
        </p:nvSpPr>
        <p:spPr>
          <a:xfrm>
            <a:off x="1653902" y="4179262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953550" y="1581277"/>
            <a:ext cx="109546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২৮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৪৪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১৫৪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১৯৬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33323" y="1470912"/>
            <a:ext cx="3169402" cy="3200876"/>
            <a:chOff x="9000429" y="2490475"/>
            <a:chExt cx="3169402" cy="3200876"/>
          </a:xfrm>
        </p:grpSpPr>
        <p:sp>
          <p:nvSpPr>
            <p:cNvPr id="11" name="Freeform 10"/>
            <p:cNvSpPr/>
            <p:nvPr/>
          </p:nvSpPr>
          <p:spPr>
            <a:xfrm>
              <a:off x="9426631" y="2948151"/>
              <a:ext cx="2743200" cy="2743200"/>
            </a:xfrm>
            <a:custGeom>
              <a:avLst/>
              <a:gdLst>
                <a:gd name="connsiteX0" fmla="*/ 2296810 w 4114800"/>
                <a:gd name="connsiteY0" fmla="*/ 0 h 4114800"/>
                <a:gd name="connsiteX1" fmla="*/ 4114800 w 4114800"/>
                <a:gd name="connsiteY1" fmla="*/ 0 h 4114800"/>
                <a:gd name="connsiteX2" fmla="*/ 4114800 w 4114800"/>
                <a:gd name="connsiteY2" fmla="*/ 1966235 h 4114800"/>
                <a:gd name="connsiteX3" fmla="*/ 4108051 w 4114800"/>
                <a:gd name="connsiteY3" fmla="*/ 1832578 h 4114800"/>
                <a:gd name="connsiteX4" fmla="*/ 2475911 w 4114800"/>
                <a:gd name="connsiteY4" fmla="*/ 27334 h 4114800"/>
                <a:gd name="connsiteX5" fmla="*/ 0 w 4114800"/>
                <a:gd name="connsiteY5" fmla="*/ 0 h 4114800"/>
                <a:gd name="connsiteX6" fmla="*/ 1825736 w 4114800"/>
                <a:gd name="connsiteY6" fmla="*/ 0 h 4114800"/>
                <a:gd name="connsiteX7" fmla="*/ 1646635 w 4114800"/>
                <a:gd name="connsiteY7" fmla="*/ 27334 h 4114800"/>
                <a:gd name="connsiteX8" fmla="*/ 3873 w 4114800"/>
                <a:gd name="connsiteY8" fmla="*/ 2042935 h 4114800"/>
                <a:gd name="connsiteX9" fmla="*/ 2061273 w 4114800"/>
                <a:gd name="connsiteY9" fmla="*/ 4100335 h 4114800"/>
                <a:gd name="connsiteX10" fmla="*/ 4108051 w 4114800"/>
                <a:gd name="connsiteY10" fmla="*/ 2253292 h 4114800"/>
                <a:gd name="connsiteX11" fmla="*/ 4114800 w 4114800"/>
                <a:gd name="connsiteY11" fmla="*/ 2119635 h 4114800"/>
                <a:gd name="connsiteX12" fmla="*/ 4114800 w 4114800"/>
                <a:gd name="connsiteY12" fmla="*/ 4114800 h 4114800"/>
                <a:gd name="connsiteX13" fmla="*/ 0 w 4114800"/>
                <a:gd name="connsiteY1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4800" h="4114800">
                  <a:moveTo>
                    <a:pt x="2296810" y="0"/>
                  </a:moveTo>
                  <a:lnTo>
                    <a:pt x="4114800" y="0"/>
                  </a:lnTo>
                  <a:lnTo>
                    <a:pt x="4114800" y="1966235"/>
                  </a:lnTo>
                  <a:lnTo>
                    <a:pt x="4108051" y="1832578"/>
                  </a:lnTo>
                  <a:cubicBezTo>
                    <a:pt x="4016740" y="933449"/>
                    <a:pt x="3346468" y="205476"/>
                    <a:pt x="2475911" y="27334"/>
                  </a:cubicBezTo>
                  <a:close/>
                  <a:moveTo>
                    <a:pt x="0" y="0"/>
                  </a:moveTo>
                  <a:lnTo>
                    <a:pt x="1825736" y="0"/>
                  </a:lnTo>
                  <a:lnTo>
                    <a:pt x="1646635" y="27334"/>
                  </a:lnTo>
                  <a:cubicBezTo>
                    <a:pt x="709113" y="219179"/>
                    <a:pt x="3873" y="1048698"/>
                    <a:pt x="3873" y="2042935"/>
                  </a:cubicBezTo>
                  <a:cubicBezTo>
                    <a:pt x="3873" y="3179206"/>
                    <a:pt x="925002" y="4100335"/>
                    <a:pt x="2061273" y="4100335"/>
                  </a:cubicBezTo>
                  <a:cubicBezTo>
                    <a:pt x="3126527" y="4100335"/>
                    <a:pt x="4002692" y="3290749"/>
                    <a:pt x="4108051" y="2253292"/>
                  </a:cubicBezTo>
                  <a:lnTo>
                    <a:pt x="4114800" y="2119635"/>
                  </a:lnTo>
                  <a:lnTo>
                    <a:pt x="4114800" y="4114800"/>
                  </a:lnTo>
                  <a:lnTo>
                    <a:pt x="0" y="4114800"/>
                  </a:lnTo>
                  <a:close/>
                </a:path>
              </a:pathLst>
            </a:custGeom>
            <a:pattFill prst="pct75">
              <a:fgClr>
                <a:schemeClr val="tx1"/>
              </a:fgClr>
              <a:bgClr>
                <a:schemeClr val="bg1"/>
              </a:bgClr>
            </a:patt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26631" y="2490475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১৪ </a:t>
              </a:r>
              <a:r>
                <a:rPr lang="en-US" sz="3200" dirty="0" err="1" smtClean="0"/>
                <a:t>সে.মি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921217" y="4027363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১৪ </a:t>
              </a:r>
              <a:r>
                <a:rPr lang="en-US" sz="3200" dirty="0" err="1" smtClean="0"/>
                <a:t>সে.মি</a:t>
              </a:r>
              <a:endParaRPr lang="en-US" sz="32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1622373" y="2886483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15" name="TextBox 14"/>
          <p:cNvSpPr txBox="1"/>
          <p:nvPr/>
        </p:nvSpPr>
        <p:spPr>
          <a:xfrm>
            <a:off x="740973" y="1684157"/>
            <a:ext cx="112473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১৯৬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(খ) ১৫২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৪২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(ঘ) ২৮</a:t>
            </a:r>
          </a:p>
        </p:txBody>
      </p:sp>
      <p:sp>
        <p:nvSpPr>
          <p:cNvPr id="16" name="Oval 15"/>
          <p:cNvSpPr/>
          <p:nvPr/>
        </p:nvSpPr>
        <p:spPr>
          <a:xfrm>
            <a:off x="1054806" y="3346018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17" name="TextBox 16"/>
          <p:cNvSpPr txBox="1"/>
          <p:nvPr/>
        </p:nvSpPr>
        <p:spPr>
          <a:xfrm>
            <a:off x="799224" y="973481"/>
            <a:ext cx="1095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ও ৪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41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 animBg="1"/>
      <p:bldP spid="9" grpId="0"/>
      <p:bldP spid="9" grpId="1"/>
      <p:bldP spid="14" grpId="0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3371503"/>
            <a:ext cx="991115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বহির্বৃত্ত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82291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88965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30236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23145" y="490647"/>
            <a:ext cx="214571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0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402731" y="3167504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26207" y="2726278"/>
            <a:ext cx="5539586" cy="2963550"/>
            <a:chOff x="3824059" y="2321548"/>
            <a:chExt cx="5539586" cy="2963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0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15502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21546" y="3192437"/>
            <a:ext cx="3320209" cy="1776235"/>
            <a:chOff x="3824059" y="2321548"/>
            <a:chExt cx="5539586" cy="2963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1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pic>
        <p:nvPicPr>
          <p:cNvPr id="7" name="Voice 001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83235" y="1097281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/>
          <a:srcRect l="20813" t="3463" r="33624"/>
          <a:stretch/>
        </p:blipFill>
        <p:spPr>
          <a:xfrm>
            <a:off x="7619717" y="164910"/>
            <a:ext cx="1569492" cy="41759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46269" y="1518117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33584" y="1078378"/>
            <a:ext cx="6086007" cy="1648918"/>
            <a:chOff x="3147934" y="2373778"/>
            <a:chExt cx="6086007" cy="1648918"/>
          </a:xfrm>
        </p:grpSpPr>
        <p:sp>
          <p:nvSpPr>
            <p:cNvPr id="11" name="Rectangle 10"/>
            <p:cNvSpPr/>
            <p:nvPr/>
          </p:nvSpPr>
          <p:spPr>
            <a:xfrm>
              <a:off x="3440242" y="2373778"/>
              <a:ext cx="5793699" cy="1648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47934" y="2373778"/>
              <a:ext cx="404735" cy="1648918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24431" y="4031898"/>
            <a:ext cx="2101756" cy="296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955" r="91157"/>
          <a:stretch/>
        </p:blipFill>
        <p:spPr>
          <a:xfrm>
            <a:off x="8166714" y="2703238"/>
            <a:ext cx="1335521" cy="189452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401351" y="2520830"/>
            <a:ext cx="2784144" cy="2718468"/>
          </a:xfrm>
          <a:custGeom>
            <a:avLst/>
            <a:gdLst>
              <a:gd name="connsiteX0" fmla="*/ 1921859 w 2784144"/>
              <a:gd name="connsiteY0" fmla="*/ 0 h 2389699"/>
              <a:gd name="connsiteX1" fmla="*/ 2784144 w 2784144"/>
              <a:gd name="connsiteY1" fmla="*/ 0 h 2389699"/>
              <a:gd name="connsiteX2" fmla="*/ 2784144 w 2784144"/>
              <a:gd name="connsiteY2" fmla="*/ 2389699 h 2389699"/>
              <a:gd name="connsiteX3" fmla="*/ 0 w 2784144"/>
              <a:gd name="connsiteY3" fmla="*/ 2389699 h 2389699"/>
              <a:gd name="connsiteX4" fmla="*/ 0 w 2784144"/>
              <a:gd name="connsiteY4" fmla="*/ 238610 h 2389699"/>
              <a:gd name="connsiteX5" fmla="*/ 119027 w 2784144"/>
              <a:gd name="connsiteY5" fmla="*/ 244576 h 2389699"/>
              <a:gd name="connsiteX6" fmla="*/ 512013 w 2784144"/>
              <a:gd name="connsiteY6" fmla="*/ 195100 h 2389699"/>
              <a:gd name="connsiteX7" fmla="*/ 569860 w 2784144"/>
              <a:gd name="connsiteY7" fmla="*/ 174660 h 2389699"/>
              <a:gd name="connsiteX8" fmla="*/ 573635 w 2784144"/>
              <a:gd name="connsiteY8" fmla="*/ 180592 h 2389699"/>
              <a:gd name="connsiteX9" fmla="*/ 850213 w 2784144"/>
              <a:gd name="connsiteY9" fmla="*/ 263236 h 2389699"/>
              <a:gd name="connsiteX10" fmla="*/ 952821 w 2784144"/>
              <a:gd name="connsiteY10" fmla="*/ 225523 h 2389699"/>
              <a:gd name="connsiteX11" fmla="*/ 988192 w 2784144"/>
              <a:gd name="connsiteY11" fmla="*/ 196661 h 2389699"/>
              <a:gd name="connsiteX12" fmla="*/ 1009883 w 2784144"/>
              <a:gd name="connsiteY12" fmla="*/ 206528 h 2389699"/>
              <a:gd name="connsiteX13" fmla="*/ 1105234 w 2784144"/>
              <a:gd name="connsiteY13" fmla="*/ 219869 h 2389699"/>
              <a:gd name="connsiteX14" fmla="*/ 1360759 w 2784144"/>
              <a:gd name="connsiteY14" fmla="*/ 85583 h 2389699"/>
              <a:gd name="connsiteX15" fmla="*/ 1365769 w 2784144"/>
              <a:gd name="connsiteY15" fmla="*/ 72788 h 2389699"/>
              <a:gd name="connsiteX16" fmla="*/ 1368354 w 2784144"/>
              <a:gd name="connsiteY16" fmla="*/ 80050 h 2389699"/>
              <a:gd name="connsiteX17" fmla="*/ 1395759 w 2784144"/>
              <a:gd name="connsiteY17" fmla="*/ 119883 h 2389699"/>
              <a:gd name="connsiteX18" fmla="*/ 1717341 w 2784144"/>
              <a:gd name="connsiteY18" fmla="*/ 53716 h 2389699"/>
              <a:gd name="connsiteX19" fmla="*/ 1720000 w 2784144"/>
              <a:gd name="connsiteY19" fmla="*/ 50506 h 2389699"/>
              <a:gd name="connsiteX20" fmla="*/ 1754508 w 2784144"/>
              <a:gd name="connsiteY20" fmla="*/ 70244 h 2389699"/>
              <a:gd name="connsiteX21" fmla="*/ 1796729 w 2784144"/>
              <a:gd name="connsiteY21" fmla="*/ 78087 h 2389699"/>
              <a:gd name="connsiteX22" fmla="*/ 1913860 w 2784144"/>
              <a:gd name="connsiteY22" fmla="*/ 12161 h 23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84144" h="2389699">
                <a:moveTo>
                  <a:pt x="1921859" y="0"/>
                </a:moveTo>
                <a:lnTo>
                  <a:pt x="2784144" y="0"/>
                </a:lnTo>
                <a:lnTo>
                  <a:pt x="2784144" y="2389699"/>
                </a:lnTo>
                <a:lnTo>
                  <a:pt x="0" y="2389699"/>
                </a:lnTo>
                <a:lnTo>
                  <a:pt x="0" y="238610"/>
                </a:lnTo>
                <a:lnTo>
                  <a:pt x="119027" y="244576"/>
                </a:lnTo>
                <a:cubicBezTo>
                  <a:pt x="261320" y="244576"/>
                  <a:pt x="395193" y="226653"/>
                  <a:pt x="512013" y="195100"/>
                </a:cubicBezTo>
                <a:lnTo>
                  <a:pt x="569860" y="174660"/>
                </a:lnTo>
                <a:lnTo>
                  <a:pt x="573635" y="180592"/>
                </a:lnTo>
                <a:cubicBezTo>
                  <a:pt x="630123" y="249938"/>
                  <a:pt x="737488" y="285325"/>
                  <a:pt x="850213" y="263236"/>
                </a:cubicBezTo>
                <a:cubicBezTo>
                  <a:pt x="887788" y="255873"/>
                  <a:pt x="922402" y="242821"/>
                  <a:pt x="952821" y="225523"/>
                </a:cubicBezTo>
                <a:lnTo>
                  <a:pt x="988192" y="196661"/>
                </a:lnTo>
                <a:lnTo>
                  <a:pt x="1009883" y="206528"/>
                </a:lnTo>
                <a:cubicBezTo>
                  <a:pt x="1039615" y="215159"/>
                  <a:pt x="1071731" y="219869"/>
                  <a:pt x="1105234" y="219869"/>
                </a:cubicBezTo>
                <a:cubicBezTo>
                  <a:pt x="1220103" y="219869"/>
                  <a:pt x="1318660" y="164497"/>
                  <a:pt x="1360759" y="85583"/>
                </a:cubicBezTo>
                <a:lnTo>
                  <a:pt x="1365769" y="72788"/>
                </a:lnTo>
                <a:lnTo>
                  <a:pt x="1368354" y="80050"/>
                </a:lnTo>
                <a:cubicBezTo>
                  <a:pt x="1375787" y="94873"/>
                  <a:pt x="1384911" y="108253"/>
                  <a:pt x="1395759" y="119883"/>
                </a:cubicBezTo>
                <a:cubicBezTo>
                  <a:pt x="1471700" y="201291"/>
                  <a:pt x="1607023" y="169956"/>
                  <a:pt x="1717341" y="53716"/>
                </a:cubicBezTo>
                <a:lnTo>
                  <a:pt x="1720000" y="50506"/>
                </a:lnTo>
                <a:lnTo>
                  <a:pt x="1754508" y="70244"/>
                </a:lnTo>
                <a:cubicBezTo>
                  <a:pt x="1768146" y="75386"/>
                  <a:pt x="1782266" y="78087"/>
                  <a:pt x="1796729" y="78087"/>
                </a:cubicBezTo>
                <a:cubicBezTo>
                  <a:pt x="1840117" y="78087"/>
                  <a:pt x="1880424" y="53783"/>
                  <a:pt x="1913860" y="12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-659142" y="-356278"/>
            <a:ext cx="1609502" cy="1813420"/>
            <a:chOff x="-2714694" y="-35700"/>
            <a:chExt cx="1609502" cy="1813420"/>
          </a:xfrm>
        </p:grpSpPr>
        <p:sp>
          <p:nvSpPr>
            <p:cNvPr id="17" name="Freeform 1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7201849">
            <a:off x="-635109" y="5491119"/>
            <a:ext cx="1609502" cy="1813420"/>
            <a:chOff x="-2714694" y="-35700"/>
            <a:chExt cx="1609502" cy="1813420"/>
          </a:xfrm>
        </p:grpSpPr>
        <p:sp>
          <p:nvSpPr>
            <p:cNvPr id="20" name="Freeform 19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5400000">
            <a:off x="9141895" y="3223519"/>
            <a:ext cx="5669280" cy="184466"/>
            <a:chOff x="1271758" y="120710"/>
            <a:chExt cx="11923992" cy="184466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4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49219 0.0016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6" y="-361950"/>
            <a:ext cx="10865305" cy="7455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2465" r="12564" b="42869"/>
          <a:stretch>
            <a:fillRect/>
          </a:stretch>
        </p:blipFill>
        <p:spPr>
          <a:xfrm>
            <a:off x="1778277" y="1673810"/>
            <a:ext cx="3749040" cy="3749040"/>
          </a:xfrm>
          <a:custGeom>
            <a:avLst/>
            <a:gdLst>
              <a:gd name="connsiteX0" fmla="*/ 1874520 w 3749040"/>
              <a:gd name="connsiteY0" fmla="*/ 0 h 3749040"/>
              <a:gd name="connsiteX1" fmla="*/ 3749040 w 3749040"/>
              <a:gd name="connsiteY1" fmla="*/ 1874520 h 3749040"/>
              <a:gd name="connsiteX2" fmla="*/ 1874520 w 3749040"/>
              <a:gd name="connsiteY2" fmla="*/ 3749040 h 3749040"/>
              <a:gd name="connsiteX3" fmla="*/ 0 w 3749040"/>
              <a:gd name="connsiteY3" fmla="*/ 1874520 h 3749040"/>
              <a:gd name="connsiteX4" fmla="*/ 1874520 w 3749040"/>
              <a:gd name="connsiteY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040" h="3749040">
                <a:moveTo>
                  <a:pt x="1874520" y="0"/>
                </a:moveTo>
                <a:cubicBezTo>
                  <a:pt x="2909789" y="0"/>
                  <a:pt x="3749040" y="839251"/>
                  <a:pt x="3749040" y="1874520"/>
                </a:cubicBezTo>
                <a:cubicBezTo>
                  <a:pt x="3749040" y="2909789"/>
                  <a:pt x="2909789" y="3749040"/>
                  <a:pt x="1874520" y="3749040"/>
                </a:cubicBezTo>
                <a:cubicBezTo>
                  <a:pt x="839251" y="3749040"/>
                  <a:pt x="0" y="2909789"/>
                  <a:pt x="0" y="1874520"/>
                </a:cubicBezTo>
                <a:cubicBezTo>
                  <a:pt x="0" y="839251"/>
                  <a:pt x="839251" y="0"/>
                  <a:pt x="1874520" y="0"/>
                </a:cubicBezTo>
                <a:close/>
              </a:path>
            </a:pathLst>
          </a:custGeom>
        </p:spPr>
      </p:pic>
      <p:grpSp>
        <p:nvGrpSpPr>
          <p:cNvPr id="3" name="Group 2"/>
          <p:cNvGrpSpPr/>
          <p:nvPr/>
        </p:nvGrpSpPr>
        <p:grpSpPr>
          <a:xfrm>
            <a:off x="-659142" y="-622978"/>
            <a:ext cx="1609502" cy="1813420"/>
            <a:chOff x="-2714694" y="-35700"/>
            <a:chExt cx="1609502" cy="1813420"/>
          </a:xfrm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35109" y="5586369"/>
            <a:ext cx="1609502" cy="1813420"/>
            <a:chOff x="-2714694" y="-35700"/>
            <a:chExt cx="1609502" cy="1813420"/>
          </a:xfrm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nut 8"/>
          <p:cNvSpPr/>
          <p:nvPr/>
        </p:nvSpPr>
        <p:spPr>
          <a:xfrm>
            <a:off x="1245441" y="1949362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256586" y="2533654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4686" y="4040771"/>
            <a:ext cx="1645920" cy="1645920"/>
            <a:chOff x="5885770" y="3756992"/>
            <a:chExt cx="1645920" cy="1645920"/>
          </a:xfrm>
        </p:grpSpPr>
        <p:sp>
          <p:nvSpPr>
            <p:cNvPr id="12" name="Donut 11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nut 14"/>
          <p:cNvSpPr/>
          <p:nvPr/>
        </p:nvSpPr>
        <p:spPr>
          <a:xfrm>
            <a:off x="5702947" y="4281885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977460" y="1195009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1119926" y="1743191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98185" y="389865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9" name="Freeform 18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4412795" y="1306951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1623853" y="1527668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10984229" y="5425833"/>
            <a:ext cx="1920240" cy="184466"/>
            <a:chOff x="1271758" y="120710"/>
            <a:chExt cx="11923992" cy="184466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6996157" y="1612899"/>
            <a:ext cx="51895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পরিচিতি</a:t>
            </a:r>
            <a:endParaRPr lang="en-US" sz="4000" u="sng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মোঃ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নাজমুল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হক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গণিত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সা.বি</a:t>
            </a:r>
            <a:r>
              <a:rPr lang="en-US" sz="2400" dirty="0" smtClean="0">
                <a:solidFill>
                  <a:srgbClr val="7030A0"/>
                </a:solidFill>
              </a:rPr>
              <a:t>.)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  <a:hlinkClick r:id="rId5"/>
              </a:rPr>
              <a:t>nazhoq71@gmail.com</a:t>
            </a:r>
            <a:endParaRPr lang="en-US" sz="2400" dirty="0"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০১৭২৪-৬৬৭১৬৬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9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3" grpId="1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404" y="599571"/>
            <a:ext cx="3866766" cy="537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7" name="Group 56"/>
          <p:cNvGrpSpPr/>
          <p:nvPr/>
        </p:nvGrpSpPr>
        <p:grpSpPr>
          <a:xfrm>
            <a:off x="-674913" y="-356278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58" name="Freeform 57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 rot="17201849">
            <a:off x="-650880" y="5491119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61" name="Freeform 60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271758" y="57646"/>
            <a:ext cx="9601200" cy="184466"/>
            <a:chOff x="1271758" y="120710"/>
            <a:chExt cx="11923992" cy="184466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16200000" flipH="1">
            <a:off x="-1587596" y="3158749"/>
            <a:ext cx="3474720" cy="184466"/>
            <a:chOff x="1271758" y="120710"/>
            <a:chExt cx="11923992" cy="184466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 flipH="1">
            <a:off x="11159744" y="-203878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74" name="Freeform 7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 rot="4398151" flipH="1">
            <a:off x="11183777" y="5643519"/>
            <a:ext cx="1609502" cy="1813420"/>
            <a:chOff x="-2714694" y="-35700"/>
            <a:chExt cx="1609502" cy="1813420"/>
          </a:xfrm>
          <a:solidFill>
            <a:srgbClr val="7AC9E0"/>
          </a:solidFill>
        </p:grpSpPr>
        <p:sp>
          <p:nvSpPr>
            <p:cNvPr id="77" name="Freeform 7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 flipV="1">
            <a:off x="1329563" y="6557669"/>
            <a:ext cx="9615099" cy="212686"/>
            <a:chOff x="1271758" y="120710"/>
            <a:chExt cx="11923992" cy="184466"/>
          </a:xfrm>
        </p:grpSpPr>
        <p:cxnSp>
          <p:nvCxnSpPr>
            <p:cNvPr id="83" name="Straight Connector 8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 rot="16200000" flipH="1">
            <a:off x="10147204" y="3311149"/>
            <a:ext cx="3474720" cy="184466"/>
            <a:chOff x="1271758" y="120710"/>
            <a:chExt cx="11923992" cy="18446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7AC9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6466022" y="778962"/>
            <a:ext cx="5535478" cy="5169871"/>
            <a:chOff x="6466022" y="778962"/>
            <a:chExt cx="5535478" cy="5169871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6022" y="778962"/>
              <a:ext cx="3831674" cy="51698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3" name="Rectangle 92"/>
            <p:cNvSpPr/>
            <p:nvPr/>
          </p:nvSpPr>
          <p:spPr>
            <a:xfrm>
              <a:off x="6686550" y="1399126"/>
              <a:ext cx="3314700" cy="4080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67893" y="1399126"/>
              <a:ext cx="5333607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u="sng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u="sng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সম্পর্কীয়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সম্পাদ্য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ত্রিভুজের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অন্তর্বৃত্ত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২৭.০৪.২০২০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4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29869" y="0"/>
            <a:ext cx="5486400" cy="6593305"/>
            <a:chOff x="2254156" y="81721"/>
            <a:chExt cx="5486400" cy="6593305"/>
          </a:xfrm>
        </p:grpSpPr>
        <p:sp>
          <p:nvSpPr>
            <p:cNvPr id="3" name="Rectangle 2"/>
            <p:cNvSpPr/>
            <p:nvPr/>
          </p:nvSpPr>
          <p:spPr>
            <a:xfrm>
              <a:off x="2254156" y="81721"/>
              <a:ext cx="5486400" cy="6593305"/>
            </a:xfrm>
            <a:prstGeom prst="rect">
              <a:avLst/>
            </a:prstGeom>
            <a:gradFill flip="none" rotWithShape="1">
              <a:gsLst>
                <a:gs pos="0">
                  <a:srgbClr val="007FFF">
                    <a:tint val="66000"/>
                    <a:satMod val="160000"/>
                  </a:srgbClr>
                </a:gs>
                <a:gs pos="29000">
                  <a:srgbClr val="DCE6FF"/>
                </a:gs>
                <a:gs pos="15000">
                  <a:srgbClr val="007FFF">
                    <a:tint val="44500"/>
                    <a:satMod val="160000"/>
                  </a:srgbClr>
                </a:gs>
                <a:gs pos="59000">
                  <a:schemeClr val="bg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97356" y="619389"/>
              <a:ext cx="2089244" cy="26710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160780" y="5196497"/>
              <a:ext cx="3667300" cy="1368776"/>
            </a:xfrm>
            <a:custGeom>
              <a:avLst/>
              <a:gdLst>
                <a:gd name="connsiteX0" fmla="*/ 2594417 w 7507612"/>
                <a:gd name="connsiteY0" fmla="*/ 3762650 h 4028783"/>
                <a:gd name="connsiteX1" fmla="*/ 2594417 w 7507612"/>
                <a:gd name="connsiteY1" fmla="*/ 3762651 h 4028783"/>
                <a:gd name="connsiteX2" fmla="*/ 2594417 w 7507612"/>
                <a:gd name="connsiteY2" fmla="*/ 3762651 h 4028783"/>
                <a:gd name="connsiteX3" fmla="*/ 0 w 7507612"/>
                <a:gd name="connsiteY3" fmla="*/ 266131 h 4028783"/>
                <a:gd name="connsiteX4" fmla="*/ 0 w 7507612"/>
                <a:gd name="connsiteY4" fmla="*/ 266131 h 4028783"/>
                <a:gd name="connsiteX5" fmla="*/ 0 w 7507612"/>
                <a:gd name="connsiteY5" fmla="*/ 266132 h 4028783"/>
                <a:gd name="connsiteX6" fmla="*/ 266132 w 7507612"/>
                <a:gd name="connsiteY6" fmla="*/ 0 h 4028783"/>
                <a:gd name="connsiteX7" fmla="*/ 7241480 w 7507612"/>
                <a:gd name="connsiteY7" fmla="*/ 0 h 4028783"/>
                <a:gd name="connsiteX8" fmla="*/ 7507612 w 7507612"/>
                <a:gd name="connsiteY8" fmla="*/ 266132 h 4028783"/>
                <a:gd name="connsiteX9" fmla="*/ 7507611 w 7507612"/>
                <a:gd name="connsiteY9" fmla="*/ 266132 h 4028783"/>
                <a:gd name="connsiteX10" fmla="*/ 7241479 w 7507612"/>
                <a:gd name="connsiteY10" fmla="*/ 532264 h 4028783"/>
                <a:gd name="connsiteX11" fmla="*/ 4013783 w 7507612"/>
                <a:gd name="connsiteY11" fmla="*/ 532264 h 4028783"/>
                <a:gd name="connsiteX12" fmla="*/ 4013783 w 7507612"/>
                <a:gd name="connsiteY12" fmla="*/ 3496519 h 4028783"/>
                <a:gd name="connsiteX13" fmla="*/ 4704134 w 7507612"/>
                <a:gd name="connsiteY13" fmla="*/ 3496519 h 4028783"/>
                <a:gd name="connsiteX14" fmla="*/ 4970266 w 7507612"/>
                <a:gd name="connsiteY14" fmla="*/ 3762651 h 4028783"/>
                <a:gd name="connsiteX15" fmla="*/ 4970265 w 7507612"/>
                <a:gd name="connsiteY15" fmla="*/ 3762651 h 4028783"/>
                <a:gd name="connsiteX16" fmla="*/ 4704133 w 7507612"/>
                <a:gd name="connsiteY16" fmla="*/ 4028783 h 4028783"/>
                <a:gd name="connsiteX17" fmla="*/ 2860549 w 7507612"/>
                <a:gd name="connsiteY17" fmla="*/ 4028782 h 4028783"/>
                <a:gd name="connsiteX18" fmla="*/ 2615331 w 7507612"/>
                <a:gd name="connsiteY18" fmla="*/ 3866241 h 4028783"/>
                <a:gd name="connsiteX19" fmla="*/ 2594417 w 7507612"/>
                <a:gd name="connsiteY19" fmla="*/ 3762651 h 4028783"/>
                <a:gd name="connsiteX20" fmla="*/ 2615331 w 7507612"/>
                <a:gd name="connsiteY20" fmla="*/ 3659061 h 4028783"/>
                <a:gd name="connsiteX21" fmla="*/ 2860549 w 7507612"/>
                <a:gd name="connsiteY21" fmla="*/ 3496519 h 4028783"/>
                <a:gd name="connsiteX22" fmla="*/ 3454224 w 7507612"/>
                <a:gd name="connsiteY22" fmla="*/ 3496519 h 4028783"/>
                <a:gd name="connsiteX23" fmla="*/ 3454224 w 7507612"/>
                <a:gd name="connsiteY23" fmla="*/ 532264 h 4028783"/>
                <a:gd name="connsiteX24" fmla="*/ 266132 w 7507612"/>
                <a:gd name="connsiteY24" fmla="*/ 532263 h 4028783"/>
                <a:gd name="connsiteX25" fmla="*/ 20914 w 7507612"/>
                <a:gd name="connsiteY25" fmla="*/ 369722 h 4028783"/>
                <a:gd name="connsiteX26" fmla="*/ 0 w 7507612"/>
                <a:gd name="connsiteY26" fmla="*/ 266131 h 4028783"/>
                <a:gd name="connsiteX27" fmla="*/ 20914 w 7507612"/>
                <a:gd name="connsiteY27" fmla="*/ 162541 h 4028783"/>
                <a:gd name="connsiteX28" fmla="*/ 266132 w 7507612"/>
                <a:gd name="connsiteY28" fmla="*/ 0 h 402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07612" h="4028783">
                  <a:moveTo>
                    <a:pt x="2594417" y="3762650"/>
                  </a:moveTo>
                  <a:lnTo>
                    <a:pt x="2594417" y="3762651"/>
                  </a:lnTo>
                  <a:lnTo>
                    <a:pt x="2594417" y="3762651"/>
                  </a:lnTo>
                  <a:close/>
                  <a:moveTo>
                    <a:pt x="0" y="266131"/>
                  </a:moveTo>
                  <a:lnTo>
                    <a:pt x="0" y="266131"/>
                  </a:lnTo>
                  <a:lnTo>
                    <a:pt x="0" y="266132"/>
                  </a:lnTo>
                  <a:close/>
                  <a:moveTo>
                    <a:pt x="266132" y="0"/>
                  </a:moveTo>
                  <a:lnTo>
                    <a:pt x="7241480" y="0"/>
                  </a:lnTo>
                  <a:cubicBezTo>
                    <a:pt x="7388461" y="0"/>
                    <a:pt x="7507612" y="119151"/>
                    <a:pt x="7507612" y="266132"/>
                  </a:cubicBezTo>
                  <a:lnTo>
                    <a:pt x="7507611" y="266132"/>
                  </a:lnTo>
                  <a:cubicBezTo>
                    <a:pt x="7507611" y="413113"/>
                    <a:pt x="7388460" y="532264"/>
                    <a:pt x="7241479" y="532264"/>
                  </a:cubicBezTo>
                  <a:lnTo>
                    <a:pt x="4013783" y="532264"/>
                  </a:lnTo>
                  <a:lnTo>
                    <a:pt x="4013783" y="3496519"/>
                  </a:lnTo>
                  <a:lnTo>
                    <a:pt x="4704134" y="3496519"/>
                  </a:lnTo>
                  <a:cubicBezTo>
                    <a:pt x="4851115" y="3496519"/>
                    <a:pt x="4970266" y="3615670"/>
                    <a:pt x="4970266" y="3762651"/>
                  </a:cubicBezTo>
                  <a:lnTo>
                    <a:pt x="4970265" y="3762651"/>
                  </a:lnTo>
                  <a:cubicBezTo>
                    <a:pt x="4970265" y="3909632"/>
                    <a:pt x="4851114" y="4028783"/>
                    <a:pt x="4704133" y="4028783"/>
                  </a:cubicBezTo>
                  <a:lnTo>
                    <a:pt x="2860549" y="4028782"/>
                  </a:lnTo>
                  <a:cubicBezTo>
                    <a:pt x="2750313" y="4028782"/>
                    <a:pt x="2655732" y="3961760"/>
                    <a:pt x="2615331" y="3866241"/>
                  </a:cubicBezTo>
                  <a:lnTo>
                    <a:pt x="2594417" y="3762651"/>
                  </a:lnTo>
                  <a:lnTo>
                    <a:pt x="2615331" y="3659061"/>
                  </a:lnTo>
                  <a:cubicBezTo>
                    <a:pt x="2655732" y="3563542"/>
                    <a:pt x="2750313" y="3496519"/>
                    <a:pt x="2860549" y="3496519"/>
                  </a:cubicBezTo>
                  <a:lnTo>
                    <a:pt x="3454224" y="3496519"/>
                  </a:lnTo>
                  <a:lnTo>
                    <a:pt x="3454224" y="532264"/>
                  </a:lnTo>
                  <a:lnTo>
                    <a:pt x="266132" y="532263"/>
                  </a:lnTo>
                  <a:cubicBezTo>
                    <a:pt x="155896" y="532263"/>
                    <a:pt x="61315" y="465241"/>
                    <a:pt x="20914" y="369722"/>
                  </a:cubicBezTo>
                  <a:lnTo>
                    <a:pt x="0" y="266131"/>
                  </a:lnTo>
                  <a:lnTo>
                    <a:pt x="20914" y="162541"/>
                  </a:lnTo>
                  <a:cubicBezTo>
                    <a:pt x="61315" y="67022"/>
                    <a:pt x="155896" y="0"/>
                    <a:pt x="266132" y="0"/>
                  </a:cubicBez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lowchart: Magnetic Disk 15"/>
          <p:cNvSpPr/>
          <p:nvPr/>
        </p:nvSpPr>
        <p:spPr>
          <a:xfrm>
            <a:off x="7586152" y="3081744"/>
            <a:ext cx="1881462" cy="2051902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0 w 10000"/>
              <a:gd name="connsiteY4" fmla="*/ 8333 h 10000"/>
              <a:gd name="connsiteX5" fmla="*/ 0 w 10000"/>
              <a:gd name="connsiteY5" fmla="*/ 1667 h 10000"/>
              <a:gd name="connsiteX0" fmla="*/ 0 w 10000"/>
              <a:gd name="connsiteY0" fmla="*/ 1667 h 9166"/>
              <a:gd name="connsiteX1" fmla="*/ 5000 w 10000"/>
              <a:gd name="connsiteY1" fmla="*/ 0 h 9166"/>
              <a:gd name="connsiteX2" fmla="*/ 10000 w 10000"/>
              <a:gd name="connsiteY2" fmla="*/ 1667 h 9166"/>
              <a:gd name="connsiteX3" fmla="*/ 10000 w 10000"/>
              <a:gd name="connsiteY3" fmla="*/ 8333 h 9166"/>
              <a:gd name="connsiteX4" fmla="*/ 0 w 10000"/>
              <a:gd name="connsiteY4" fmla="*/ 8333 h 9166"/>
              <a:gd name="connsiteX5" fmla="*/ 0 w 10000"/>
              <a:gd name="connsiteY5" fmla="*/ 1667 h 9166"/>
              <a:gd name="connsiteX0" fmla="*/ 10000 w 10000"/>
              <a:gd name="connsiteY0" fmla="*/ 1667 h 9166"/>
              <a:gd name="connsiteX1" fmla="*/ 5000 w 10000"/>
              <a:gd name="connsiteY1" fmla="*/ 3334 h 9166"/>
              <a:gd name="connsiteX2" fmla="*/ 0 w 10000"/>
              <a:gd name="connsiteY2" fmla="*/ 1667 h 9166"/>
              <a:gd name="connsiteX0" fmla="*/ 0 w 10000"/>
              <a:gd name="connsiteY0" fmla="*/ 1667 h 9166"/>
              <a:gd name="connsiteX1" fmla="*/ 5000 w 10000"/>
              <a:gd name="connsiteY1" fmla="*/ 0 h 9166"/>
              <a:gd name="connsiteX2" fmla="*/ 10000 w 10000"/>
              <a:gd name="connsiteY2" fmla="*/ 1667 h 9166"/>
              <a:gd name="connsiteX3" fmla="*/ 10000 w 10000"/>
              <a:gd name="connsiteY3" fmla="*/ 8333 h 9166"/>
              <a:gd name="connsiteX4" fmla="*/ 0 w 10000"/>
              <a:gd name="connsiteY4" fmla="*/ 8333 h 9166"/>
              <a:gd name="connsiteX5" fmla="*/ 0 w 10000"/>
              <a:gd name="connsiteY5" fmla="*/ 1667 h 9166"/>
              <a:gd name="connsiteX0" fmla="*/ 0 w 10000"/>
              <a:gd name="connsiteY0" fmla="*/ 1819 h 10000"/>
              <a:gd name="connsiteX1" fmla="*/ 5000 w 10000"/>
              <a:gd name="connsiteY1" fmla="*/ 0 h 10000"/>
              <a:gd name="connsiteX2" fmla="*/ 10000 w 10000"/>
              <a:gd name="connsiteY2" fmla="*/ 1819 h 10000"/>
              <a:gd name="connsiteX3" fmla="*/ 10000 w 10000"/>
              <a:gd name="connsiteY3" fmla="*/ 9091 h 10000"/>
              <a:gd name="connsiteX4" fmla="*/ 0 w 10000"/>
              <a:gd name="connsiteY4" fmla="*/ 9091 h 10000"/>
              <a:gd name="connsiteX5" fmla="*/ 0 w 10000"/>
              <a:gd name="connsiteY5" fmla="*/ 1819 h 10000"/>
              <a:gd name="connsiteX0" fmla="*/ 10000 w 10000"/>
              <a:gd name="connsiteY0" fmla="*/ 1819 h 10000"/>
              <a:gd name="connsiteX1" fmla="*/ 5000 w 10000"/>
              <a:gd name="connsiteY1" fmla="*/ 3637 h 10000"/>
              <a:gd name="connsiteX2" fmla="*/ 0 w 10000"/>
              <a:gd name="connsiteY2" fmla="*/ 1819 h 10000"/>
              <a:gd name="connsiteX0" fmla="*/ 0 w 10000"/>
              <a:gd name="connsiteY0" fmla="*/ 1819 h 10000"/>
              <a:gd name="connsiteX1" fmla="*/ 5000 w 10000"/>
              <a:gd name="connsiteY1" fmla="*/ 0 h 10000"/>
              <a:gd name="connsiteX2" fmla="*/ 10000 w 10000"/>
              <a:gd name="connsiteY2" fmla="*/ 1819 h 10000"/>
              <a:gd name="connsiteX3" fmla="*/ 10000 w 10000"/>
              <a:gd name="connsiteY3" fmla="*/ 9091 h 10000"/>
              <a:gd name="connsiteX4" fmla="*/ 0 w 10000"/>
              <a:gd name="connsiteY4" fmla="*/ 9091 h 10000"/>
              <a:gd name="connsiteX5" fmla="*/ 0 w 10000"/>
              <a:gd name="connsiteY5" fmla="*/ 1819 h 10000"/>
              <a:gd name="connsiteX0" fmla="*/ 0 w 10000"/>
              <a:gd name="connsiteY0" fmla="*/ 1819 h 10000"/>
              <a:gd name="connsiteX1" fmla="*/ 5000 w 10000"/>
              <a:gd name="connsiteY1" fmla="*/ 0 h 10000"/>
              <a:gd name="connsiteX2" fmla="*/ 10000 w 10000"/>
              <a:gd name="connsiteY2" fmla="*/ 1819 h 10000"/>
              <a:gd name="connsiteX3" fmla="*/ 10000 w 10000"/>
              <a:gd name="connsiteY3" fmla="*/ 9091 h 10000"/>
              <a:gd name="connsiteX4" fmla="*/ 0 w 10000"/>
              <a:gd name="connsiteY4" fmla="*/ 9091 h 10000"/>
              <a:gd name="connsiteX5" fmla="*/ 0 w 10000"/>
              <a:gd name="connsiteY5" fmla="*/ 1819 h 10000"/>
              <a:gd name="connsiteX0" fmla="*/ 10000 w 10000"/>
              <a:gd name="connsiteY0" fmla="*/ 1819 h 10000"/>
              <a:gd name="connsiteX1" fmla="*/ 5000 w 10000"/>
              <a:gd name="connsiteY1" fmla="*/ 3637 h 10000"/>
              <a:gd name="connsiteX2" fmla="*/ 0 w 10000"/>
              <a:gd name="connsiteY2" fmla="*/ 1819 h 10000"/>
              <a:gd name="connsiteX0" fmla="*/ 0 w 10000"/>
              <a:gd name="connsiteY0" fmla="*/ 1819 h 10000"/>
              <a:gd name="connsiteX1" fmla="*/ 5000 w 10000"/>
              <a:gd name="connsiteY1" fmla="*/ 0 h 10000"/>
              <a:gd name="connsiteX2" fmla="*/ 10000 w 10000"/>
              <a:gd name="connsiteY2" fmla="*/ 1819 h 10000"/>
              <a:gd name="connsiteX3" fmla="*/ 10000 w 10000"/>
              <a:gd name="connsiteY3" fmla="*/ 9091 h 10000"/>
              <a:gd name="connsiteX4" fmla="*/ 0 w 10000"/>
              <a:gd name="connsiteY4" fmla="*/ 9091 h 10000"/>
              <a:gd name="connsiteX5" fmla="*/ 0 w 10000"/>
              <a:gd name="connsiteY5" fmla="*/ 1819 h 10000"/>
              <a:gd name="connsiteX0" fmla="*/ 0 w 10000"/>
              <a:gd name="connsiteY0" fmla="*/ 1819 h 9562"/>
              <a:gd name="connsiteX1" fmla="*/ 5000 w 10000"/>
              <a:gd name="connsiteY1" fmla="*/ 0 h 9562"/>
              <a:gd name="connsiteX2" fmla="*/ 10000 w 10000"/>
              <a:gd name="connsiteY2" fmla="*/ 1819 h 9562"/>
              <a:gd name="connsiteX3" fmla="*/ 10000 w 10000"/>
              <a:gd name="connsiteY3" fmla="*/ 9091 h 9562"/>
              <a:gd name="connsiteX4" fmla="*/ 0 w 10000"/>
              <a:gd name="connsiteY4" fmla="*/ 9091 h 9562"/>
              <a:gd name="connsiteX5" fmla="*/ 0 w 10000"/>
              <a:gd name="connsiteY5" fmla="*/ 1819 h 9562"/>
              <a:gd name="connsiteX0" fmla="*/ 10000 w 10000"/>
              <a:gd name="connsiteY0" fmla="*/ 1819 h 9562"/>
              <a:gd name="connsiteX1" fmla="*/ 5000 w 10000"/>
              <a:gd name="connsiteY1" fmla="*/ 3637 h 9562"/>
              <a:gd name="connsiteX2" fmla="*/ 0 w 10000"/>
              <a:gd name="connsiteY2" fmla="*/ 1819 h 9562"/>
              <a:gd name="connsiteX0" fmla="*/ 0 w 10000"/>
              <a:gd name="connsiteY0" fmla="*/ 1819 h 9562"/>
              <a:gd name="connsiteX1" fmla="*/ 5000 w 10000"/>
              <a:gd name="connsiteY1" fmla="*/ 0 h 9562"/>
              <a:gd name="connsiteX2" fmla="*/ 10000 w 10000"/>
              <a:gd name="connsiteY2" fmla="*/ 1819 h 9562"/>
              <a:gd name="connsiteX3" fmla="*/ 10000 w 10000"/>
              <a:gd name="connsiteY3" fmla="*/ 9091 h 9562"/>
              <a:gd name="connsiteX4" fmla="*/ 6034 w 10000"/>
              <a:gd name="connsiteY4" fmla="*/ 8487 h 9562"/>
              <a:gd name="connsiteX5" fmla="*/ 0 w 10000"/>
              <a:gd name="connsiteY5" fmla="*/ 9091 h 9562"/>
              <a:gd name="connsiteX6" fmla="*/ 0 w 10000"/>
              <a:gd name="connsiteY6" fmla="*/ 1819 h 9562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0 w 10000"/>
              <a:gd name="connsiteY4" fmla="*/ 9507 h 10000"/>
              <a:gd name="connsiteX5" fmla="*/ 0 w 10000"/>
              <a:gd name="connsiteY5" fmla="*/ 1902 h 10000"/>
              <a:gd name="connsiteX0" fmla="*/ 10000 w 10000"/>
              <a:gd name="connsiteY0" fmla="*/ 1902 h 10000"/>
              <a:gd name="connsiteX1" fmla="*/ 5000 w 10000"/>
              <a:gd name="connsiteY1" fmla="*/ 3804 h 10000"/>
              <a:gd name="connsiteX2" fmla="*/ 0 w 10000"/>
              <a:gd name="connsiteY2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6034 w 10000"/>
              <a:gd name="connsiteY4" fmla="*/ 8876 h 10000"/>
              <a:gd name="connsiteX5" fmla="*/ 0 w 10000"/>
              <a:gd name="connsiteY5" fmla="*/ 9507 h 10000"/>
              <a:gd name="connsiteX6" fmla="*/ 0 w 10000"/>
              <a:gd name="connsiteY6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0 w 10000"/>
              <a:gd name="connsiteY4" fmla="*/ 9507 h 10000"/>
              <a:gd name="connsiteX5" fmla="*/ 0 w 10000"/>
              <a:gd name="connsiteY5" fmla="*/ 1902 h 10000"/>
              <a:gd name="connsiteX0" fmla="*/ 10000 w 10000"/>
              <a:gd name="connsiteY0" fmla="*/ 1902 h 10000"/>
              <a:gd name="connsiteX1" fmla="*/ 5000 w 10000"/>
              <a:gd name="connsiteY1" fmla="*/ 3804 h 10000"/>
              <a:gd name="connsiteX2" fmla="*/ 0 w 10000"/>
              <a:gd name="connsiteY2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6034 w 10000"/>
              <a:gd name="connsiteY4" fmla="*/ 8876 h 10000"/>
              <a:gd name="connsiteX5" fmla="*/ 0 w 10000"/>
              <a:gd name="connsiteY5" fmla="*/ 9507 h 10000"/>
              <a:gd name="connsiteX6" fmla="*/ 0 w 10000"/>
              <a:gd name="connsiteY6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0 w 10000"/>
              <a:gd name="connsiteY4" fmla="*/ 9507 h 10000"/>
              <a:gd name="connsiteX5" fmla="*/ 0 w 10000"/>
              <a:gd name="connsiteY5" fmla="*/ 1902 h 10000"/>
              <a:gd name="connsiteX0" fmla="*/ 10000 w 10000"/>
              <a:gd name="connsiteY0" fmla="*/ 1902 h 10000"/>
              <a:gd name="connsiteX1" fmla="*/ 5000 w 10000"/>
              <a:gd name="connsiteY1" fmla="*/ 3804 h 10000"/>
              <a:gd name="connsiteX2" fmla="*/ 0 w 10000"/>
              <a:gd name="connsiteY2" fmla="*/ 1902 h 10000"/>
              <a:gd name="connsiteX0" fmla="*/ 0 w 10000"/>
              <a:gd name="connsiteY0" fmla="*/ 1902 h 10000"/>
              <a:gd name="connsiteX1" fmla="*/ 5000 w 10000"/>
              <a:gd name="connsiteY1" fmla="*/ 0 h 10000"/>
              <a:gd name="connsiteX2" fmla="*/ 10000 w 10000"/>
              <a:gd name="connsiteY2" fmla="*/ 1902 h 10000"/>
              <a:gd name="connsiteX3" fmla="*/ 10000 w 10000"/>
              <a:gd name="connsiteY3" fmla="*/ 9507 h 10000"/>
              <a:gd name="connsiteX4" fmla="*/ 6034 w 10000"/>
              <a:gd name="connsiteY4" fmla="*/ 8876 h 10000"/>
              <a:gd name="connsiteX5" fmla="*/ 0 w 10000"/>
              <a:gd name="connsiteY5" fmla="*/ 9507 h 10000"/>
              <a:gd name="connsiteX6" fmla="*/ 0 w 10000"/>
              <a:gd name="connsiteY6" fmla="*/ 1902 h 10000"/>
              <a:gd name="connsiteX0" fmla="*/ 0 w 10000"/>
              <a:gd name="connsiteY0" fmla="*/ 1902 h 10792"/>
              <a:gd name="connsiteX1" fmla="*/ 5000 w 10000"/>
              <a:gd name="connsiteY1" fmla="*/ 0 h 10792"/>
              <a:gd name="connsiteX2" fmla="*/ 10000 w 10000"/>
              <a:gd name="connsiteY2" fmla="*/ 1902 h 10792"/>
              <a:gd name="connsiteX3" fmla="*/ 10000 w 10000"/>
              <a:gd name="connsiteY3" fmla="*/ 9507 h 10792"/>
              <a:gd name="connsiteX4" fmla="*/ 0 w 10000"/>
              <a:gd name="connsiteY4" fmla="*/ 9507 h 10792"/>
              <a:gd name="connsiteX5" fmla="*/ 0 w 10000"/>
              <a:gd name="connsiteY5" fmla="*/ 1902 h 10792"/>
              <a:gd name="connsiteX0" fmla="*/ 10000 w 10000"/>
              <a:gd name="connsiteY0" fmla="*/ 1902 h 10792"/>
              <a:gd name="connsiteX1" fmla="*/ 5000 w 10000"/>
              <a:gd name="connsiteY1" fmla="*/ 3804 h 10792"/>
              <a:gd name="connsiteX2" fmla="*/ 0 w 10000"/>
              <a:gd name="connsiteY2" fmla="*/ 1902 h 10792"/>
              <a:gd name="connsiteX0" fmla="*/ 0 w 10000"/>
              <a:gd name="connsiteY0" fmla="*/ 1902 h 10792"/>
              <a:gd name="connsiteX1" fmla="*/ 5000 w 10000"/>
              <a:gd name="connsiteY1" fmla="*/ 0 h 10792"/>
              <a:gd name="connsiteX2" fmla="*/ 10000 w 10000"/>
              <a:gd name="connsiteY2" fmla="*/ 1902 h 10792"/>
              <a:gd name="connsiteX3" fmla="*/ 9821 w 10000"/>
              <a:gd name="connsiteY3" fmla="*/ 10414 h 10792"/>
              <a:gd name="connsiteX4" fmla="*/ 6034 w 10000"/>
              <a:gd name="connsiteY4" fmla="*/ 8876 h 10792"/>
              <a:gd name="connsiteX5" fmla="*/ 0 w 10000"/>
              <a:gd name="connsiteY5" fmla="*/ 9507 h 10792"/>
              <a:gd name="connsiteX6" fmla="*/ 0 w 10000"/>
              <a:gd name="connsiteY6" fmla="*/ 1902 h 10792"/>
              <a:gd name="connsiteX0" fmla="*/ 0 w 10000"/>
              <a:gd name="connsiteY0" fmla="*/ 1902 h 10414"/>
              <a:gd name="connsiteX1" fmla="*/ 5000 w 10000"/>
              <a:gd name="connsiteY1" fmla="*/ 0 h 10414"/>
              <a:gd name="connsiteX2" fmla="*/ 10000 w 10000"/>
              <a:gd name="connsiteY2" fmla="*/ 1902 h 10414"/>
              <a:gd name="connsiteX3" fmla="*/ 10000 w 10000"/>
              <a:gd name="connsiteY3" fmla="*/ 9507 h 10414"/>
              <a:gd name="connsiteX4" fmla="*/ 0 w 10000"/>
              <a:gd name="connsiteY4" fmla="*/ 9507 h 10414"/>
              <a:gd name="connsiteX5" fmla="*/ 0 w 10000"/>
              <a:gd name="connsiteY5" fmla="*/ 1902 h 10414"/>
              <a:gd name="connsiteX0" fmla="*/ 10000 w 10000"/>
              <a:gd name="connsiteY0" fmla="*/ 1902 h 10414"/>
              <a:gd name="connsiteX1" fmla="*/ 5000 w 10000"/>
              <a:gd name="connsiteY1" fmla="*/ 3804 h 10414"/>
              <a:gd name="connsiteX2" fmla="*/ 0 w 10000"/>
              <a:gd name="connsiteY2" fmla="*/ 1902 h 10414"/>
              <a:gd name="connsiteX0" fmla="*/ 0 w 10000"/>
              <a:gd name="connsiteY0" fmla="*/ 1902 h 10414"/>
              <a:gd name="connsiteX1" fmla="*/ 5000 w 10000"/>
              <a:gd name="connsiteY1" fmla="*/ 0 h 10414"/>
              <a:gd name="connsiteX2" fmla="*/ 10000 w 10000"/>
              <a:gd name="connsiteY2" fmla="*/ 1902 h 10414"/>
              <a:gd name="connsiteX3" fmla="*/ 9821 w 10000"/>
              <a:gd name="connsiteY3" fmla="*/ 10414 h 10414"/>
              <a:gd name="connsiteX4" fmla="*/ 6034 w 10000"/>
              <a:gd name="connsiteY4" fmla="*/ 8876 h 10414"/>
              <a:gd name="connsiteX5" fmla="*/ 0 w 10000"/>
              <a:gd name="connsiteY5" fmla="*/ 9507 h 10414"/>
              <a:gd name="connsiteX6" fmla="*/ 0 w 10000"/>
              <a:gd name="connsiteY6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10089 w 10089"/>
              <a:gd name="connsiteY3" fmla="*/ 9507 h 10414"/>
              <a:gd name="connsiteX4" fmla="*/ 89 w 10089"/>
              <a:gd name="connsiteY4" fmla="*/ 9507 h 10414"/>
              <a:gd name="connsiteX5" fmla="*/ 89 w 10089"/>
              <a:gd name="connsiteY5" fmla="*/ 1902 h 10414"/>
              <a:gd name="connsiteX0" fmla="*/ 10089 w 10089"/>
              <a:gd name="connsiteY0" fmla="*/ 1902 h 10414"/>
              <a:gd name="connsiteX1" fmla="*/ 5089 w 10089"/>
              <a:gd name="connsiteY1" fmla="*/ 3804 h 10414"/>
              <a:gd name="connsiteX2" fmla="*/ 89 w 10089"/>
              <a:gd name="connsiteY2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9910 w 10089"/>
              <a:gd name="connsiteY3" fmla="*/ 10414 h 10414"/>
              <a:gd name="connsiteX4" fmla="*/ 6123 w 10089"/>
              <a:gd name="connsiteY4" fmla="*/ 8876 h 10414"/>
              <a:gd name="connsiteX5" fmla="*/ 0 w 10089"/>
              <a:gd name="connsiteY5" fmla="*/ 9583 h 10414"/>
              <a:gd name="connsiteX6" fmla="*/ 89 w 10089"/>
              <a:gd name="connsiteY6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10089 w 10089"/>
              <a:gd name="connsiteY3" fmla="*/ 9507 h 10414"/>
              <a:gd name="connsiteX4" fmla="*/ 89 w 10089"/>
              <a:gd name="connsiteY4" fmla="*/ 9507 h 10414"/>
              <a:gd name="connsiteX5" fmla="*/ 89 w 10089"/>
              <a:gd name="connsiteY5" fmla="*/ 1902 h 10414"/>
              <a:gd name="connsiteX0" fmla="*/ 10089 w 10089"/>
              <a:gd name="connsiteY0" fmla="*/ 1902 h 10414"/>
              <a:gd name="connsiteX1" fmla="*/ 5089 w 10089"/>
              <a:gd name="connsiteY1" fmla="*/ 3804 h 10414"/>
              <a:gd name="connsiteX2" fmla="*/ 89 w 10089"/>
              <a:gd name="connsiteY2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9910 w 10089"/>
              <a:gd name="connsiteY3" fmla="*/ 10414 h 10414"/>
              <a:gd name="connsiteX4" fmla="*/ 6123 w 10089"/>
              <a:gd name="connsiteY4" fmla="*/ 8876 h 10414"/>
              <a:gd name="connsiteX5" fmla="*/ 0 w 10089"/>
              <a:gd name="connsiteY5" fmla="*/ 9583 h 10414"/>
              <a:gd name="connsiteX6" fmla="*/ 89 w 10089"/>
              <a:gd name="connsiteY6" fmla="*/ 1902 h 10414"/>
              <a:gd name="connsiteX0" fmla="*/ 89 w 10089"/>
              <a:gd name="connsiteY0" fmla="*/ 1902 h 11088"/>
              <a:gd name="connsiteX1" fmla="*/ 5089 w 10089"/>
              <a:gd name="connsiteY1" fmla="*/ 0 h 11088"/>
              <a:gd name="connsiteX2" fmla="*/ 10089 w 10089"/>
              <a:gd name="connsiteY2" fmla="*/ 1902 h 11088"/>
              <a:gd name="connsiteX3" fmla="*/ 10089 w 10089"/>
              <a:gd name="connsiteY3" fmla="*/ 9507 h 11088"/>
              <a:gd name="connsiteX4" fmla="*/ 89 w 10089"/>
              <a:gd name="connsiteY4" fmla="*/ 9507 h 11088"/>
              <a:gd name="connsiteX5" fmla="*/ 89 w 10089"/>
              <a:gd name="connsiteY5" fmla="*/ 1902 h 11088"/>
              <a:gd name="connsiteX0" fmla="*/ 10089 w 10089"/>
              <a:gd name="connsiteY0" fmla="*/ 1902 h 11088"/>
              <a:gd name="connsiteX1" fmla="*/ 5089 w 10089"/>
              <a:gd name="connsiteY1" fmla="*/ 3804 h 11088"/>
              <a:gd name="connsiteX2" fmla="*/ 89 w 10089"/>
              <a:gd name="connsiteY2" fmla="*/ 1902 h 11088"/>
              <a:gd name="connsiteX0" fmla="*/ 89 w 10089"/>
              <a:gd name="connsiteY0" fmla="*/ 1902 h 11088"/>
              <a:gd name="connsiteX1" fmla="*/ 5089 w 10089"/>
              <a:gd name="connsiteY1" fmla="*/ 0 h 11088"/>
              <a:gd name="connsiteX2" fmla="*/ 10089 w 10089"/>
              <a:gd name="connsiteY2" fmla="*/ 1902 h 11088"/>
              <a:gd name="connsiteX3" fmla="*/ 9910 w 10089"/>
              <a:gd name="connsiteY3" fmla="*/ 10414 h 11088"/>
              <a:gd name="connsiteX4" fmla="*/ 0 w 10089"/>
              <a:gd name="connsiteY4" fmla="*/ 9583 h 11088"/>
              <a:gd name="connsiteX5" fmla="*/ 89 w 10089"/>
              <a:gd name="connsiteY5" fmla="*/ 1902 h 11088"/>
              <a:gd name="connsiteX0" fmla="*/ 89 w 10089"/>
              <a:gd name="connsiteY0" fmla="*/ 1902 h 10532"/>
              <a:gd name="connsiteX1" fmla="*/ 5089 w 10089"/>
              <a:gd name="connsiteY1" fmla="*/ 0 h 10532"/>
              <a:gd name="connsiteX2" fmla="*/ 10089 w 10089"/>
              <a:gd name="connsiteY2" fmla="*/ 1902 h 10532"/>
              <a:gd name="connsiteX3" fmla="*/ 10089 w 10089"/>
              <a:gd name="connsiteY3" fmla="*/ 9507 h 10532"/>
              <a:gd name="connsiteX4" fmla="*/ 89 w 10089"/>
              <a:gd name="connsiteY4" fmla="*/ 9507 h 10532"/>
              <a:gd name="connsiteX5" fmla="*/ 89 w 10089"/>
              <a:gd name="connsiteY5" fmla="*/ 1902 h 10532"/>
              <a:gd name="connsiteX0" fmla="*/ 10089 w 10089"/>
              <a:gd name="connsiteY0" fmla="*/ 1902 h 10532"/>
              <a:gd name="connsiteX1" fmla="*/ 5089 w 10089"/>
              <a:gd name="connsiteY1" fmla="*/ 3804 h 10532"/>
              <a:gd name="connsiteX2" fmla="*/ 89 w 10089"/>
              <a:gd name="connsiteY2" fmla="*/ 1902 h 10532"/>
              <a:gd name="connsiteX0" fmla="*/ 89 w 10089"/>
              <a:gd name="connsiteY0" fmla="*/ 1902 h 10532"/>
              <a:gd name="connsiteX1" fmla="*/ 5089 w 10089"/>
              <a:gd name="connsiteY1" fmla="*/ 0 h 10532"/>
              <a:gd name="connsiteX2" fmla="*/ 10089 w 10089"/>
              <a:gd name="connsiteY2" fmla="*/ 1902 h 10532"/>
              <a:gd name="connsiteX3" fmla="*/ 9910 w 10089"/>
              <a:gd name="connsiteY3" fmla="*/ 10414 h 10532"/>
              <a:gd name="connsiteX4" fmla="*/ 0 w 10089"/>
              <a:gd name="connsiteY4" fmla="*/ 9583 h 10532"/>
              <a:gd name="connsiteX5" fmla="*/ 89 w 10089"/>
              <a:gd name="connsiteY5" fmla="*/ 1902 h 10532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10089 w 10089"/>
              <a:gd name="connsiteY3" fmla="*/ 9507 h 10414"/>
              <a:gd name="connsiteX4" fmla="*/ 89 w 10089"/>
              <a:gd name="connsiteY4" fmla="*/ 9507 h 10414"/>
              <a:gd name="connsiteX5" fmla="*/ 89 w 10089"/>
              <a:gd name="connsiteY5" fmla="*/ 1902 h 10414"/>
              <a:gd name="connsiteX0" fmla="*/ 10089 w 10089"/>
              <a:gd name="connsiteY0" fmla="*/ 1902 h 10414"/>
              <a:gd name="connsiteX1" fmla="*/ 5089 w 10089"/>
              <a:gd name="connsiteY1" fmla="*/ 3804 h 10414"/>
              <a:gd name="connsiteX2" fmla="*/ 89 w 10089"/>
              <a:gd name="connsiteY2" fmla="*/ 1902 h 10414"/>
              <a:gd name="connsiteX0" fmla="*/ 89 w 10089"/>
              <a:gd name="connsiteY0" fmla="*/ 1902 h 10414"/>
              <a:gd name="connsiteX1" fmla="*/ 5089 w 10089"/>
              <a:gd name="connsiteY1" fmla="*/ 0 h 10414"/>
              <a:gd name="connsiteX2" fmla="*/ 10089 w 10089"/>
              <a:gd name="connsiteY2" fmla="*/ 1902 h 10414"/>
              <a:gd name="connsiteX3" fmla="*/ 9910 w 10089"/>
              <a:gd name="connsiteY3" fmla="*/ 10414 h 10414"/>
              <a:gd name="connsiteX4" fmla="*/ 0 w 10089"/>
              <a:gd name="connsiteY4" fmla="*/ 9583 h 10414"/>
              <a:gd name="connsiteX5" fmla="*/ 89 w 10089"/>
              <a:gd name="connsiteY5" fmla="*/ 1902 h 10414"/>
              <a:gd name="connsiteX0" fmla="*/ 89 w 10106"/>
              <a:gd name="connsiteY0" fmla="*/ 1902 h 9809"/>
              <a:gd name="connsiteX1" fmla="*/ 5089 w 10106"/>
              <a:gd name="connsiteY1" fmla="*/ 0 h 9809"/>
              <a:gd name="connsiteX2" fmla="*/ 10089 w 10106"/>
              <a:gd name="connsiteY2" fmla="*/ 1902 h 9809"/>
              <a:gd name="connsiteX3" fmla="*/ 10089 w 10106"/>
              <a:gd name="connsiteY3" fmla="*/ 9507 h 9809"/>
              <a:gd name="connsiteX4" fmla="*/ 89 w 10106"/>
              <a:gd name="connsiteY4" fmla="*/ 9507 h 9809"/>
              <a:gd name="connsiteX5" fmla="*/ 89 w 10106"/>
              <a:gd name="connsiteY5" fmla="*/ 1902 h 9809"/>
              <a:gd name="connsiteX0" fmla="*/ 10089 w 10106"/>
              <a:gd name="connsiteY0" fmla="*/ 1902 h 9809"/>
              <a:gd name="connsiteX1" fmla="*/ 5089 w 10106"/>
              <a:gd name="connsiteY1" fmla="*/ 3804 h 9809"/>
              <a:gd name="connsiteX2" fmla="*/ 89 w 10106"/>
              <a:gd name="connsiteY2" fmla="*/ 1902 h 9809"/>
              <a:gd name="connsiteX0" fmla="*/ 89 w 10106"/>
              <a:gd name="connsiteY0" fmla="*/ 1902 h 9809"/>
              <a:gd name="connsiteX1" fmla="*/ 5089 w 10106"/>
              <a:gd name="connsiteY1" fmla="*/ 0 h 9809"/>
              <a:gd name="connsiteX2" fmla="*/ 10089 w 10106"/>
              <a:gd name="connsiteY2" fmla="*/ 1902 h 9809"/>
              <a:gd name="connsiteX3" fmla="*/ 10089 w 10106"/>
              <a:gd name="connsiteY3" fmla="*/ 9431 h 9809"/>
              <a:gd name="connsiteX4" fmla="*/ 0 w 10106"/>
              <a:gd name="connsiteY4" fmla="*/ 9583 h 9809"/>
              <a:gd name="connsiteX5" fmla="*/ 89 w 10106"/>
              <a:gd name="connsiteY5" fmla="*/ 1902 h 9809"/>
              <a:gd name="connsiteX0" fmla="*/ 88 w 10000"/>
              <a:gd name="connsiteY0" fmla="*/ 1939 h 9824"/>
              <a:gd name="connsiteX1" fmla="*/ 5036 w 10000"/>
              <a:gd name="connsiteY1" fmla="*/ 0 h 9824"/>
              <a:gd name="connsiteX2" fmla="*/ 9983 w 10000"/>
              <a:gd name="connsiteY2" fmla="*/ 1939 h 9824"/>
              <a:gd name="connsiteX3" fmla="*/ 9983 w 10000"/>
              <a:gd name="connsiteY3" fmla="*/ 9692 h 9824"/>
              <a:gd name="connsiteX4" fmla="*/ 88 w 10000"/>
              <a:gd name="connsiteY4" fmla="*/ 9692 h 9824"/>
              <a:gd name="connsiteX5" fmla="*/ 88 w 10000"/>
              <a:gd name="connsiteY5" fmla="*/ 1939 h 9824"/>
              <a:gd name="connsiteX0" fmla="*/ 9983 w 10000"/>
              <a:gd name="connsiteY0" fmla="*/ 1939 h 9824"/>
              <a:gd name="connsiteX1" fmla="*/ 5036 w 10000"/>
              <a:gd name="connsiteY1" fmla="*/ 3878 h 9824"/>
              <a:gd name="connsiteX2" fmla="*/ 88 w 10000"/>
              <a:gd name="connsiteY2" fmla="*/ 1939 h 9824"/>
              <a:gd name="connsiteX0" fmla="*/ 88 w 10000"/>
              <a:gd name="connsiteY0" fmla="*/ 1939 h 9824"/>
              <a:gd name="connsiteX1" fmla="*/ 5036 w 10000"/>
              <a:gd name="connsiteY1" fmla="*/ 0 h 9824"/>
              <a:gd name="connsiteX2" fmla="*/ 9983 w 10000"/>
              <a:gd name="connsiteY2" fmla="*/ 1939 h 9824"/>
              <a:gd name="connsiteX3" fmla="*/ 9983 w 10000"/>
              <a:gd name="connsiteY3" fmla="*/ 9615 h 9824"/>
              <a:gd name="connsiteX4" fmla="*/ 0 w 10000"/>
              <a:gd name="connsiteY4" fmla="*/ 9770 h 9824"/>
              <a:gd name="connsiteX5" fmla="*/ 88 w 10000"/>
              <a:gd name="connsiteY5" fmla="*/ 1939 h 9824"/>
              <a:gd name="connsiteX0" fmla="*/ 88 w 10000"/>
              <a:gd name="connsiteY0" fmla="*/ 1974 h 10000"/>
              <a:gd name="connsiteX1" fmla="*/ 5036 w 10000"/>
              <a:gd name="connsiteY1" fmla="*/ 0 h 10000"/>
              <a:gd name="connsiteX2" fmla="*/ 9983 w 10000"/>
              <a:gd name="connsiteY2" fmla="*/ 1974 h 10000"/>
              <a:gd name="connsiteX3" fmla="*/ 9983 w 10000"/>
              <a:gd name="connsiteY3" fmla="*/ 9866 h 10000"/>
              <a:gd name="connsiteX4" fmla="*/ 88 w 10000"/>
              <a:gd name="connsiteY4" fmla="*/ 9866 h 10000"/>
              <a:gd name="connsiteX5" fmla="*/ 88 w 10000"/>
              <a:gd name="connsiteY5" fmla="*/ 1974 h 10000"/>
              <a:gd name="connsiteX0" fmla="*/ 9983 w 10000"/>
              <a:gd name="connsiteY0" fmla="*/ 1974 h 10000"/>
              <a:gd name="connsiteX1" fmla="*/ 5036 w 10000"/>
              <a:gd name="connsiteY1" fmla="*/ 3947 h 10000"/>
              <a:gd name="connsiteX2" fmla="*/ 88 w 10000"/>
              <a:gd name="connsiteY2" fmla="*/ 1974 h 10000"/>
              <a:gd name="connsiteX0" fmla="*/ 88 w 10000"/>
              <a:gd name="connsiteY0" fmla="*/ 1974 h 10000"/>
              <a:gd name="connsiteX1" fmla="*/ 5036 w 10000"/>
              <a:gd name="connsiteY1" fmla="*/ 0 h 10000"/>
              <a:gd name="connsiteX2" fmla="*/ 9983 w 10000"/>
              <a:gd name="connsiteY2" fmla="*/ 1974 h 10000"/>
              <a:gd name="connsiteX3" fmla="*/ 9983 w 10000"/>
              <a:gd name="connsiteY3" fmla="*/ 9787 h 10000"/>
              <a:gd name="connsiteX4" fmla="*/ 0 w 10000"/>
              <a:gd name="connsiteY4" fmla="*/ 9945 h 10000"/>
              <a:gd name="connsiteX5" fmla="*/ 88 w 10000"/>
              <a:gd name="connsiteY5" fmla="*/ 1974 h 10000"/>
              <a:gd name="connsiteX0" fmla="*/ 88 w 10614"/>
              <a:gd name="connsiteY0" fmla="*/ 1974 h 10000"/>
              <a:gd name="connsiteX1" fmla="*/ 5036 w 10614"/>
              <a:gd name="connsiteY1" fmla="*/ 0 h 10000"/>
              <a:gd name="connsiteX2" fmla="*/ 9983 w 10614"/>
              <a:gd name="connsiteY2" fmla="*/ 1974 h 10000"/>
              <a:gd name="connsiteX3" fmla="*/ 9983 w 10614"/>
              <a:gd name="connsiteY3" fmla="*/ 9866 h 10000"/>
              <a:gd name="connsiteX4" fmla="*/ 88 w 10614"/>
              <a:gd name="connsiteY4" fmla="*/ 9866 h 10000"/>
              <a:gd name="connsiteX5" fmla="*/ 88 w 10614"/>
              <a:gd name="connsiteY5" fmla="*/ 1974 h 10000"/>
              <a:gd name="connsiteX0" fmla="*/ 9983 w 10614"/>
              <a:gd name="connsiteY0" fmla="*/ 1974 h 10000"/>
              <a:gd name="connsiteX1" fmla="*/ 5036 w 10614"/>
              <a:gd name="connsiteY1" fmla="*/ 3947 h 10000"/>
              <a:gd name="connsiteX2" fmla="*/ 88 w 10614"/>
              <a:gd name="connsiteY2" fmla="*/ 1974 h 10000"/>
              <a:gd name="connsiteX0" fmla="*/ 88 w 10614"/>
              <a:gd name="connsiteY0" fmla="*/ 1974 h 10000"/>
              <a:gd name="connsiteX1" fmla="*/ 5036 w 10614"/>
              <a:gd name="connsiteY1" fmla="*/ 0 h 10000"/>
              <a:gd name="connsiteX2" fmla="*/ 9983 w 10614"/>
              <a:gd name="connsiteY2" fmla="*/ 1974 h 10000"/>
              <a:gd name="connsiteX3" fmla="*/ 10611 w 10614"/>
              <a:gd name="connsiteY3" fmla="*/ 9044 h 10000"/>
              <a:gd name="connsiteX4" fmla="*/ 0 w 10614"/>
              <a:gd name="connsiteY4" fmla="*/ 9945 h 10000"/>
              <a:gd name="connsiteX5" fmla="*/ 88 w 10614"/>
              <a:gd name="connsiteY5" fmla="*/ 1974 h 10000"/>
              <a:gd name="connsiteX0" fmla="*/ 88 w 10614"/>
              <a:gd name="connsiteY0" fmla="*/ 1974 h 10039"/>
              <a:gd name="connsiteX1" fmla="*/ 5036 w 10614"/>
              <a:gd name="connsiteY1" fmla="*/ 0 h 10039"/>
              <a:gd name="connsiteX2" fmla="*/ 9983 w 10614"/>
              <a:gd name="connsiteY2" fmla="*/ 1974 h 10039"/>
              <a:gd name="connsiteX3" fmla="*/ 10035 w 10614"/>
              <a:gd name="connsiteY3" fmla="*/ 9928 h 10039"/>
              <a:gd name="connsiteX4" fmla="*/ 88 w 10614"/>
              <a:gd name="connsiteY4" fmla="*/ 9866 h 10039"/>
              <a:gd name="connsiteX5" fmla="*/ 88 w 10614"/>
              <a:gd name="connsiteY5" fmla="*/ 1974 h 10039"/>
              <a:gd name="connsiteX0" fmla="*/ 9983 w 10614"/>
              <a:gd name="connsiteY0" fmla="*/ 1974 h 10039"/>
              <a:gd name="connsiteX1" fmla="*/ 5036 w 10614"/>
              <a:gd name="connsiteY1" fmla="*/ 3947 h 10039"/>
              <a:gd name="connsiteX2" fmla="*/ 88 w 10614"/>
              <a:gd name="connsiteY2" fmla="*/ 1974 h 10039"/>
              <a:gd name="connsiteX0" fmla="*/ 88 w 10614"/>
              <a:gd name="connsiteY0" fmla="*/ 1974 h 10039"/>
              <a:gd name="connsiteX1" fmla="*/ 5036 w 10614"/>
              <a:gd name="connsiteY1" fmla="*/ 0 h 10039"/>
              <a:gd name="connsiteX2" fmla="*/ 9983 w 10614"/>
              <a:gd name="connsiteY2" fmla="*/ 1974 h 10039"/>
              <a:gd name="connsiteX3" fmla="*/ 10611 w 10614"/>
              <a:gd name="connsiteY3" fmla="*/ 9044 h 10039"/>
              <a:gd name="connsiteX4" fmla="*/ 0 w 10614"/>
              <a:gd name="connsiteY4" fmla="*/ 9945 h 10039"/>
              <a:gd name="connsiteX5" fmla="*/ 88 w 10614"/>
              <a:gd name="connsiteY5" fmla="*/ 1974 h 10039"/>
              <a:gd name="connsiteX0" fmla="*/ 88 w 10614"/>
              <a:gd name="connsiteY0" fmla="*/ 1974 h 10039"/>
              <a:gd name="connsiteX1" fmla="*/ 5036 w 10614"/>
              <a:gd name="connsiteY1" fmla="*/ 0 h 10039"/>
              <a:gd name="connsiteX2" fmla="*/ 9983 w 10614"/>
              <a:gd name="connsiteY2" fmla="*/ 1974 h 10039"/>
              <a:gd name="connsiteX3" fmla="*/ 10035 w 10614"/>
              <a:gd name="connsiteY3" fmla="*/ 9928 h 10039"/>
              <a:gd name="connsiteX4" fmla="*/ 88 w 10614"/>
              <a:gd name="connsiteY4" fmla="*/ 9866 h 10039"/>
              <a:gd name="connsiteX5" fmla="*/ 88 w 10614"/>
              <a:gd name="connsiteY5" fmla="*/ 1974 h 10039"/>
              <a:gd name="connsiteX0" fmla="*/ 9983 w 10614"/>
              <a:gd name="connsiteY0" fmla="*/ 1974 h 10039"/>
              <a:gd name="connsiteX1" fmla="*/ 5036 w 10614"/>
              <a:gd name="connsiteY1" fmla="*/ 3947 h 10039"/>
              <a:gd name="connsiteX2" fmla="*/ 88 w 10614"/>
              <a:gd name="connsiteY2" fmla="*/ 1974 h 10039"/>
              <a:gd name="connsiteX0" fmla="*/ 88 w 10614"/>
              <a:gd name="connsiteY0" fmla="*/ 1974 h 10039"/>
              <a:gd name="connsiteX1" fmla="*/ 5036 w 10614"/>
              <a:gd name="connsiteY1" fmla="*/ 0 h 10039"/>
              <a:gd name="connsiteX2" fmla="*/ 9983 w 10614"/>
              <a:gd name="connsiteY2" fmla="*/ 1974 h 10039"/>
              <a:gd name="connsiteX3" fmla="*/ 10611 w 10614"/>
              <a:gd name="connsiteY3" fmla="*/ 9044 h 10039"/>
              <a:gd name="connsiteX4" fmla="*/ 0 w 10614"/>
              <a:gd name="connsiteY4" fmla="*/ 9945 h 10039"/>
              <a:gd name="connsiteX5" fmla="*/ 88 w 10614"/>
              <a:gd name="connsiteY5" fmla="*/ 1974 h 10039"/>
              <a:gd name="connsiteX0" fmla="*/ 297 w 10823"/>
              <a:gd name="connsiteY0" fmla="*/ 1974 h 10039"/>
              <a:gd name="connsiteX1" fmla="*/ 5245 w 10823"/>
              <a:gd name="connsiteY1" fmla="*/ 0 h 10039"/>
              <a:gd name="connsiteX2" fmla="*/ 10192 w 10823"/>
              <a:gd name="connsiteY2" fmla="*/ 1974 h 10039"/>
              <a:gd name="connsiteX3" fmla="*/ 10244 w 10823"/>
              <a:gd name="connsiteY3" fmla="*/ 9928 h 10039"/>
              <a:gd name="connsiteX4" fmla="*/ 297 w 10823"/>
              <a:gd name="connsiteY4" fmla="*/ 9866 h 10039"/>
              <a:gd name="connsiteX5" fmla="*/ 297 w 10823"/>
              <a:gd name="connsiteY5" fmla="*/ 1974 h 10039"/>
              <a:gd name="connsiteX0" fmla="*/ 10192 w 10823"/>
              <a:gd name="connsiteY0" fmla="*/ 1974 h 10039"/>
              <a:gd name="connsiteX1" fmla="*/ 5245 w 10823"/>
              <a:gd name="connsiteY1" fmla="*/ 3947 h 10039"/>
              <a:gd name="connsiteX2" fmla="*/ 297 w 10823"/>
              <a:gd name="connsiteY2" fmla="*/ 1974 h 10039"/>
              <a:gd name="connsiteX0" fmla="*/ 297 w 10823"/>
              <a:gd name="connsiteY0" fmla="*/ 1974 h 10039"/>
              <a:gd name="connsiteX1" fmla="*/ 5245 w 10823"/>
              <a:gd name="connsiteY1" fmla="*/ 0 h 10039"/>
              <a:gd name="connsiteX2" fmla="*/ 10192 w 10823"/>
              <a:gd name="connsiteY2" fmla="*/ 1974 h 10039"/>
              <a:gd name="connsiteX3" fmla="*/ 10820 w 10823"/>
              <a:gd name="connsiteY3" fmla="*/ 9044 h 10039"/>
              <a:gd name="connsiteX4" fmla="*/ 0 w 10823"/>
              <a:gd name="connsiteY4" fmla="*/ 9387 h 10039"/>
              <a:gd name="connsiteX5" fmla="*/ 297 w 10823"/>
              <a:gd name="connsiteY5" fmla="*/ 1974 h 10039"/>
              <a:gd name="connsiteX0" fmla="*/ 297 w 10823"/>
              <a:gd name="connsiteY0" fmla="*/ 1974 h 10062"/>
              <a:gd name="connsiteX1" fmla="*/ 5245 w 10823"/>
              <a:gd name="connsiteY1" fmla="*/ 0 h 10062"/>
              <a:gd name="connsiteX2" fmla="*/ 10192 w 10823"/>
              <a:gd name="connsiteY2" fmla="*/ 1974 h 10062"/>
              <a:gd name="connsiteX3" fmla="*/ 10244 w 10823"/>
              <a:gd name="connsiteY3" fmla="*/ 9928 h 10062"/>
              <a:gd name="connsiteX4" fmla="*/ 297 w 10823"/>
              <a:gd name="connsiteY4" fmla="*/ 9928 h 10062"/>
              <a:gd name="connsiteX5" fmla="*/ 297 w 10823"/>
              <a:gd name="connsiteY5" fmla="*/ 1974 h 10062"/>
              <a:gd name="connsiteX0" fmla="*/ 10192 w 10823"/>
              <a:gd name="connsiteY0" fmla="*/ 1974 h 10062"/>
              <a:gd name="connsiteX1" fmla="*/ 5245 w 10823"/>
              <a:gd name="connsiteY1" fmla="*/ 3947 h 10062"/>
              <a:gd name="connsiteX2" fmla="*/ 297 w 10823"/>
              <a:gd name="connsiteY2" fmla="*/ 1974 h 10062"/>
              <a:gd name="connsiteX0" fmla="*/ 297 w 10823"/>
              <a:gd name="connsiteY0" fmla="*/ 1974 h 10062"/>
              <a:gd name="connsiteX1" fmla="*/ 5245 w 10823"/>
              <a:gd name="connsiteY1" fmla="*/ 0 h 10062"/>
              <a:gd name="connsiteX2" fmla="*/ 10192 w 10823"/>
              <a:gd name="connsiteY2" fmla="*/ 1974 h 10062"/>
              <a:gd name="connsiteX3" fmla="*/ 10820 w 10823"/>
              <a:gd name="connsiteY3" fmla="*/ 9044 h 10062"/>
              <a:gd name="connsiteX4" fmla="*/ 0 w 10823"/>
              <a:gd name="connsiteY4" fmla="*/ 9387 h 10062"/>
              <a:gd name="connsiteX5" fmla="*/ 297 w 10823"/>
              <a:gd name="connsiteY5" fmla="*/ 1974 h 10062"/>
              <a:gd name="connsiteX0" fmla="*/ 297 w 10823"/>
              <a:gd name="connsiteY0" fmla="*/ 1974 h 10014"/>
              <a:gd name="connsiteX1" fmla="*/ 5245 w 10823"/>
              <a:gd name="connsiteY1" fmla="*/ 0 h 10014"/>
              <a:gd name="connsiteX2" fmla="*/ 10192 w 10823"/>
              <a:gd name="connsiteY2" fmla="*/ 1974 h 10014"/>
              <a:gd name="connsiteX3" fmla="*/ 10244 w 10823"/>
              <a:gd name="connsiteY3" fmla="*/ 9928 h 10014"/>
              <a:gd name="connsiteX4" fmla="*/ 297 w 10823"/>
              <a:gd name="connsiteY4" fmla="*/ 9928 h 10014"/>
              <a:gd name="connsiteX5" fmla="*/ 297 w 10823"/>
              <a:gd name="connsiteY5" fmla="*/ 1974 h 10014"/>
              <a:gd name="connsiteX0" fmla="*/ 10192 w 10823"/>
              <a:gd name="connsiteY0" fmla="*/ 1974 h 10014"/>
              <a:gd name="connsiteX1" fmla="*/ 5245 w 10823"/>
              <a:gd name="connsiteY1" fmla="*/ 3947 h 10014"/>
              <a:gd name="connsiteX2" fmla="*/ 297 w 10823"/>
              <a:gd name="connsiteY2" fmla="*/ 1974 h 10014"/>
              <a:gd name="connsiteX0" fmla="*/ 297 w 10823"/>
              <a:gd name="connsiteY0" fmla="*/ 1974 h 10014"/>
              <a:gd name="connsiteX1" fmla="*/ 5245 w 10823"/>
              <a:gd name="connsiteY1" fmla="*/ 0 h 10014"/>
              <a:gd name="connsiteX2" fmla="*/ 10192 w 10823"/>
              <a:gd name="connsiteY2" fmla="*/ 1974 h 10014"/>
              <a:gd name="connsiteX3" fmla="*/ 10820 w 10823"/>
              <a:gd name="connsiteY3" fmla="*/ 9044 h 10014"/>
              <a:gd name="connsiteX4" fmla="*/ 0 w 10823"/>
              <a:gd name="connsiteY4" fmla="*/ 9387 h 10014"/>
              <a:gd name="connsiteX5" fmla="*/ 297 w 10823"/>
              <a:gd name="connsiteY5" fmla="*/ 1974 h 10014"/>
              <a:gd name="connsiteX0" fmla="*/ 297 w 10823"/>
              <a:gd name="connsiteY0" fmla="*/ 1974 h 9928"/>
              <a:gd name="connsiteX1" fmla="*/ 5245 w 10823"/>
              <a:gd name="connsiteY1" fmla="*/ 0 h 9928"/>
              <a:gd name="connsiteX2" fmla="*/ 10192 w 10823"/>
              <a:gd name="connsiteY2" fmla="*/ 1974 h 9928"/>
              <a:gd name="connsiteX3" fmla="*/ 10244 w 10823"/>
              <a:gd name="connsiteY3" fmla="*/ 9928 h 9928"/>
              <a:gd name="connsiteX4" fmla="*/ 297 w 10823"/>
              <a:gd name="connsiteY4" fmla="*/ 9928 h 9928"/>
              <a:gd name="connsiteX5" fmla="*/ 297 w 10823"/>
              <a:gd name="connsiteY5" fmla="*/ 1974 h 9928"/>
              <a:gd name="connsiteX0" fmla="*/ 10192 w 10823"/>
              <a:gd name="connsiteY0" fmla="*/ 1974 h 9928"/>
              <a:gd name="connsiteX1" fmla="*/ 5245 w 10823"/>
              <a:gd name="connsiteY1" fmla="*/ 3947 h 9928"/>
              <a:gd name="connsiteX2" fmla="*/ 297 w 10823"/>
              <a:gd name="connsiteY2" fmla="*/ 1974 h 9928"/>
              <a:gd name="connsiteX0" fmla="*/ 297 w 10823"/>
              <a:gd name="connsiteY0" fmla="*/ 1974 h 9928"/>
              <a:gd name="connsiteX1" fmla="*/ 5245 w 10823"/>
              <a:gd name="connsiteY1" fmla="*/ 0 h 9928"/>
              <a:gd name="connsiteX2" fmla="*/ 10192 w 10823"/>
              <a:gd name="connsiteY2" fmla="*/ 1974 h 9928"/>
              <a:gd name="connsiteX3" fmla="*/ 10820 w 10823"/>
              <a:gd name="connsiteY3" fmla="*/ 9044 h 9928"/>
              <a:gd name="connsiteX4" fmla="*/ 0 w 10823"/>
              <a:gd name="connsiteY4" fmla="*/ 9387 h 9928"/>
              <a:gd name="connsiteX5" fmla="*/ 297 w 10823"/>
              <a:gd name="connsiteY5" fmla="*/ 1974 h 9928"/>
              <a:gd name="connsiteX0" fmla="*/ 7 w 9733"/>
              <a:gd name="connsiteY0" fmla="*/ 1988 h 10000"/>
              <a:gd name="connsiteX1" fmla="*/ 4579 w 9733"/>
              <a:gd name="connsiteY1" fmla="*/ 0 h 10000"/>
              <a:gd name="connsiteX2" fmla="*/ 9150 w 9733"/>
              <a:gd name="connsiteY2" fmla="*/ 1988 h 10000"/>
              <a:gd name="connsiteX3" fmla="*/ 9198 w 9733"/>
              <a:gd name="connsiteY3" fmla="*/ 10000 h 10000"/>
              <a:gd name="connsiteX4" fmla="*/ 7 w 9733"/>
              <a:gd name="connsiteY4" fmla="*/ 10000 h 10000"/>
              <a:gd name="connsiteX5" fmla="*/ 7 w 9733"/>
              <a:gd name="connsiteY5" fmla="*/ 1988 h 10000"/>
              <a:gd name="connsiteX0" fmla="*/ 9150 w 9733"/>
              <a:gd name="connsiteY0" fmla="*/ 1988 h 10000"/>
              <a:gd name="connsiteX1" fmla="*/ 4579 w 9733"/>
              <a:gd name="connsiteY1" fmla="*/ 3976 h 10000"/>
              <a:gd name="connsiteX2" fmla="*/ 7 w 9733"/>
              <a:gd name="connsiteY2" fmla="*/ 1988 h 10000"/>
              <a:gd name="connsiteX0" fmla="*/ 7 w 9733"/>
              <a:gd name="connsiteY0" fmla="*/ 1988 h 10000"/>
              <a:gd name="connsiteX1" fmla="*/ 4579 w 9733"/>
              <a:gd name="connsiteY1" fmla="*/ 0 h 10000"/>
              <a:gd name="connsiteX2" fmla="*/ 9150 w 9733"/>
              <a:gd name="connsiteY2" fmla="*/ 1988 h 10000"/>
              <a:gd name="connsiteX3" fmla="*/ 9730 w 9733"/>
              <a:gd name="connsiteY3" fmla="*/ 9110 h 10000"/>
              <a:gd name="connsiteX4" fmla="*/ 23 w 9733"/>
              <a:gd name="connsiteY4" fmla="*/ 9954 h 10000"/>
              <a:gd name="connsiteX5" fmla="*/ 7 w 9733"/>
              <a:gd name="connsiteY5" fmla="*/ 1988 h 10000"/>
              <a:gd name="connsiteX0" fmla="*/ 7 w 9509"/>
              <a:gd name="connsiteY0" fmla="*/ 1988 h 10000"/>
              <a:gd name="connsiteX1" fmla="*/ 4705 w 9509"/>
              <a:gd name="connsiteY1" fmla="*/ 0 h 10000"/>
              <a:gd name="connsiteX2" fmla="*/ 9401 w 9509"/>
              <a:gd name="connsiteY2" fmla="*/ 1988 h 10000"/>
              <a:gd name="connsiteX3" fmla="*/ 9450 w 9509"/>
              <a:gd name="connsiteY3" fmla="*/ 10000 h 10000"/>
              <a:gd name="connsiteX4" fmla="*/ 7 w 9509"/>
              <a:gd name="connsiteY4" fmla="*/ 10000 h 10000"/>
              <a:gd name="connsiteX5" fmla="*/ 7 w 9509"/>
              <a:gd name="connsiteY5" fmla="*/ 1988 h 10000"/>
              <a:gd name="connsiteX0" fmla="*/ 9401 w 9509"/>
              <a:gd name="connsiteY0" fmla="*/ 1988 h 10000"/>
              <a:gd name="connsiteX1" fmla="*/ 4705 w 9509"/>
              <a:gd name="connsiteY1" fmla="*/ 3976 h 10000"/>
              <a:gd name="connsiteX2" fmla="*/ 7 w 9509"/>
              <a:gd name="connsiteY2" fmla="*/ 1988 h 10000"/>
              <a:gd name="connsiteX0" fmla="*/ 7 w 9509"/>
              <a:gd name="connsiteY0" fmla="*/ 1988 h 10000"/>
              <a:gd name="connsiteX1" fmla="*/ 4705 w 9509"/>
              <a:gd name="connsiteY1" fmla="*/ 0 h 10000"/>
              <a:gd name="connsiteX2" fmla="*/ 9401 w 9509"/>
              <a:gd name="connsiteY2" fmla="*/ 1988 h 10000"/>
              <a:gd name="connsiteX3" fmla="*/ 9500 w 9509"/>
              <a:gd name="connsiteY3" fmla="*/ 9921 h 10000"/>
              <a:gd name="connsiteX4" fmla="*/ 24 w 9509"/>
              <a:gd name="connsiteY4" fmla="*/ 9954 h 10000"/>
              <a:gd name="connsiteX5" fmla="*/ 7 w 9509"/>
              <a:gd name="connsiteY5" fmla="*/ 1988 h 10000"/>
              <a:gd name="connsiteX0" fmla="*/ 7 w 10000"/>
              <a:gd name="connsiteY0" fmla="*/ 1988 h 10000"/>
              <a:gd name="connsiteX1" fmla="*/ 4948 w 10000"/>
              <a:gd name="connsiteY1" fmla="*/ 0 h 10000"/>
              <a:gd name="connsiteX2" fmla="*/ 9886 w 10000"/>
              <a:gd name="connsiteY2" fmla="*/ 1988 h 10000"/>
              <a:gd name="connsiteX3" fmla="*/ 9938 w 10000"/>
              <a:gd name="connsiteY3" fmla="*/ 10000 h 10000"/>
              <a:gd name="connsiteX4" fmla="*/ 7 w 10000"/>
              <a:gd name="connsiteY4" fmla="*/ 10000 h 10000"/>
              <a:gd name="connsiteX5" fmla="*/ 7 w 10000"/>
              <a:gd name="connsiteY5" fmla="*/ 1988 h 10000"/>
              <a:gd name="connsiteX0" fmla="*/ 9886 w 10000"/>
              <a:gd name="connsiteY0" fmla="*/ 1988 h 10000"/>
              <a:gd name="connsiteX1" fmla="*/ 4948 w 10000"/>
              <a:gd name="connsiteY1" fmla="*/ 3976 h 10000"/>
              <a:gd name="connsiteX2" fmla="*/ 7 w 10000"/>
              <a:gd name="connsiteY2" fmla="*/ 1988 h 10000"/>
              <a:gd name="connsiteX0" fmla="*/ 7 w 10000"/>
              <a:gd name="connsiteY0" fmla="*/ 1988 h 10000"/>
              <a:gd name="connsiteX1" fmla="*/ 4948 w 10000"/>
              <a:gd name="connsiteY1" fmla="*/ 0 h 10000"/>
              <a:gd name="connsiteX2" fmla="*/ 9886 w 10000"/>
              <a:gd name="connsiteY2" fmla="*/ 1988 h 10000"/>
              <a:gd name="connsiteX3" fmla="*/ 9991 w 10000"/>
              <a:gd name="connsiteY3" fmla="*/ 9921 h 10000"/>
              <a:gd name="connsiteX4" fmla="*/ 25 w 10000"/>
              <a:gd name="connsiteY4" fmla="*/ 9954 h 10000"/>
              <a:gd name="connsiteX5" fmla="*/ 7 w 10000"/>
              <a:gd name="connsiteY5" fmla="*/ 1988 h 10000"/>
              <a:gd name="connsiteX0" fmla="*/ 7 w 10000"/>
              <a:gd name="connsiteY0" fmla="*/ 1988 h 10000"/>
              <a:gd name="connsiteX1" fmla="*/ 4948 w 10000"/>
              <a:gd name="connsiteY1" fmla="*/ 0 h 10000"/>
              <a:gd name="connsiteX2" fmla="*/ 9886 w 10000"/>
              <a:gd name="connsiteY2" fmla="*/ 1988 h 10000"/>
              <a:gd name="connsiteX3" fmla="*/ 9938 w 10000"/>
              <a:gd name="connsiteY3" fmla="*/ 10000 h 10000"/>
              <a:gd name="connsiteX4" fmla="*/ 7 w 10000"/>
              <a:gd name="connsiteY4" fmla="*/ 10000 h 10000"/>
              <a:gd name="connsiteX5" fmla="*/ 7 w 10000"/>
              <a:gd name="connsiteY5" fmla="*/ 1988 h 10000"/>
              <a:gd name="connsiteX0" fmla="*/ 9886 w 10000"/>
              <a:gd name="connsiteY0" fmla="*/ 1988 h 10000"/>
              <a:gd name="connsiteX1" fmla="*/ 4948 w 10000"/>
              <a:gd name="connsiteY1" fmla="*/ 3976 h 10000"/>
              <a:gd name="connsiteX2" fmla="*/ 7 w 10000"/>
              <a:gd name="connsiteY2" fmla="*/ 1988 h 10000"/>
              <a:gd name="connsiteX0" fmla="*/ 7 w 10000"/>
              <a:gd name="connsiteY0" fmla="*/ 1988 h 10000"/>
              <a:gd name="connsiteX1" fmla="*/ 4948 w 10000"/>
              <a:gd name="connsiteY1" fmla="*/ 0 h 10000"/>
              <a:gd name="connsiteX2" fmla="*/ 9886 w 10000"/>
              <a:gd name="connsiteY2" fmla="*/ 1988 h 10000"/>
              <a:gd name="connsiteX3" fmla="*/ 9991 w 10000"/>
              <a:gd name="connsiteY3" fmla="*/ 9921 h 10000"/>
              <a:gd name="connsiteX4" fmla="*/ 25 w 10000"/>
              <a:gd name="connsiteY4" fmla="*/ 9954 h 10000"/>
              <a:gd name="connsiteX5" fmla="*/ 7 w 10000"/>
              <a:gd name="connsiteY5" fmla="*/ 19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 stroke="0" extrusionOk="0">
                <a:moveTo>
                  <a:pt x="7" y="1988"/>
                </a:moveTo>
                <a:cubicBezTo>
                  <a:pt x="7" y="890"/>
                  <a:pt x="2220" y="0"/>
                  <a:pt x="4948" y="0"/>
                </a:cubicBezTo>
                <a:cubicBezTo>
                  <a:pt x="7675" y="0"/>
                  <a:pt x="9886" y="890"/>
                  <a:pt x="9886" y="1988"/>
                </a:cubicBezTo>
                <a:cubicBezTo>
                  <a:pt x="9903" y="4659"/>
                  <a:pt x="9921" y="7330"/>
                  <a:pt x="9938" y="10000"/>
                </a:cubicBezTo>
                <a:cubicBezTo>
                  <a:pt x="9897" y="9968"/>
                  <a:pt x="-75" y="9953"/>
                  <a:pt x="7" y="10000"/>
                </a:cubicBezTo>
                <a:lnTo>
                  <a:pt x="7" y="1988"/>
                </a:lnTo>
                <a:close/>
              </a:path>
              <a:path w="10000" h="10000" fill="none" extrusionOk="0">
                <a:moveTo>
                  <a:pt x="9886" y="1988"/>
                </a:moveTo>
                <a:cubicBezTo>
                  <a:pt x="9886" y="3085"/>
                  <a:pt x="7675" y="3976"/>
                  <a:pt x="4948" y="3976"/>
                </a:cubicBezTo>
                <a:cubicBezTo>
                  <a:pt x="2220" y="3976"/>
                  <a:pt x="7" y="3085"/>
                  <a:pt x="7" y="1988"/>
                </a:cubicBezTo>
              </a:path>
              <a:path w="10000" h="10000" fill="none">
                <a:moveTo>
                  <a:pt x="7" y="1988"/>
                </a:moveTo>
                <a:cubicBezTo>
                  <a:pt x="7" y="890"/>
                  <a:pt x="2220" y="0"/>
                  <a:pt x="4948" y="0"/>
                </a:cubicBezTo>
                <a:cubicBezTo>
                  <a:pt x="7675" y="0"/>
                  <a:pt x="9886" y="890"/>
                  <a:pt x="9886" y="1988"/>
                </a:cubicBezTo>
                <a:cubicBezTo>
                  <a:pt x="9826" y="4954"/>
                  <a:pt x="10050" y="6954"/>
                  <a:pt x="9991" y="9921"/>
                </a:cubicBezTo>
                <a:cubicBezTo>
                  <a:pt x="6669" y="9932"/>
                  <a:pt x="9987" y="9943"/>
                  <a:pt x="25" y="9954"/>
                </a:cubicBezTo>
                <a:cubicBezTo>
                  <a:pt x="55" y="7278"/>
                  <a:pt x="-22" y="4664"/>
                  <a:pt x="7" y="1988"/>
                </a:cubicBezTo>
                <a:close/>
              </a:path>
            </a:pathLst>
          </a:custGeom>
          <a:solidFill>
            <a:srgbClr val="007FFF">
              <a:alpha val="24000"/>
            </a:srgb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7473099" y="956930"/>
            <a:ext cx="1072748" cy="937358"/>
          </a:xfrm>
          <a:prstGeom prst="cloud">
            <a:avLst/>
          </a:prstGeom>
          <a:gradFill flip="none" rotWithShape="1">
            <a:gsLst>
              <a:gs pos="20000">
                <a:srgbClr val="007FFF">
                  <a:tint val="66000"/>
                  <a:satMod val="160000"/>
                </a:srgbClr>
              </a:gs>
              <a:gs pos="69000">
                <a:srgbClr val="DCE6FF">
                  <a:alpha val="60000"/>
                </a:srgbClr>
              </a:gs>
              <a:gs pos="42000">
                <a:srgbClr val="007FFF">
                  <a:tint val="44500"/>
                  <a:satMod val="160000"/>
                </a:srgbClr>
              </a:gs>
              <a:gs pos="100000">
                <a:srgbClr val="E4EC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18151" y="26377"/>
            <a:ext cx="5757554" cy="6503526"/>
            <a:chOff x="644584" y="26377"/>
            <a:chExt cx="5757554" cy="6503526"/>
          </a:xfrm>
        </p:grpSpPr>
        <p:grpSp>
          <p:nvGrpSpPr>
            <p:cNvPr id="9" name="Group 8"/>
            <p:cNvGrpSpPr/>
            <p:nvPr/>
          </p:nvGrpSpPr>
          <p:grpSpPr>
            <a:xfrm>
              <a:off x="2375589" y="26377"/>
              <a:ext cx="1710455" cy="3122010"/>
              <a:chOff x="7659017" y="140677"/>
              <a:chExt cx="1710455" cy="312201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925324" y="140677"/>
                <a:ext cx="1184033" cy="1111349"/>
              </a:xfrm>
              <a:prstGeom prst="ellipse">
                <a:avLst/>
              </a:prstGeom>
              <a:solidFill>
                <a:srgbClr val="007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7"/>
              <p:cNvSpPr/>
              <p:nvPr/>
            </p:nvSpPr>
            <p:spPr>
              <a:xfrm rot="18004496">
                <a:off x="7206969" y="1100183"/>
                <a:ext cx="2614552" cy="1710455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4552" h="1710455">
                    <a:moveTo>
                      <a:pt x="320931" y="755993"/>
                    </a:moveTo>
                    <a:cubicBezTo>
                      <a:pt x="-53967" y="246744"/>
                      <a:pt x="-13379" y="134532"/>
                      <a:pt x="21679" y="0"/>
                    </a:cubicBezTo>
                    <a:cubicBezTo>
                      <a:pt x="114591" y="353788"/>
                      <a:pt x="544540" y="752253"/>
                      <a:pt x="1276500" y="1034169"/>
                    </a:cubicBezTo>
                    <a:cubicBezTo>
                      <a:pt x="1713386" y="1202802"/>
                      <a:pt x="1898949" y="1182878"/>
                      <a:pt x="2263756" y="1159878"/>
                    </a:cubicBezTo>
                    <a:cubicBezTo>
                      <a:pt x="2597137" y="1113460"/>
                      <a:pt x="2607604" y="1248994"/>
                      <a:pt x="2614552" y="1391984"/>
                    </a:cubicBezTo>
                    <a:cubicBezTo>
                      <a:pt x="2548162" y="1486689"/>
                      <a:pt x="2651127" y="1629641"/>
                      <a:pt x="2030222" y="1710455"/>
                    </a:cubicBezTo>
                    <a:cubicBezTo>
                      <a:pt x="1619912" y="1649813"/>
                      <a:pt x="1019604" y="1544488"/>
                      <a:pt x="320931" y="755993"/>
                    </a:cubicBezTo>
                    <a:close/>
                  </a:path>
                </a:pathLst>
              </a:custGeom>
              <a:solidFill>
                <a:srgbClr val="007FFF">
                  <a:alpha val="8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44584" y="3062509"/>
              <a:ext cx="5757554" cy="3467394"/>
              <a:chOff x="5928012" y="3176809"/>
              <a:chExt cx="5757554" cy="34673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644500" y="3176809"/>
                <a:ext cx="5041066" cy="3467394"/>
                <a:chOff x="6644500" y="3176809"/>
                <a:chExt cx="5041066" cy="3467394"/>
              </a:xfrm>
            </p:grpSpPr>
            <p:sp>
              <p:nvSpPr>
                <p:cNvPr id="17" name="Rounded Rectangle 7"/>
                <p:cNvSpPr/>
                <p:nvPr/>
              </p:nvSpPr>
              <p:spPr>
                <a:xfrm rot="19526370" flipV="1">
                  <a:off x="6644500" y="3927094"/>
                  <a:ext cx="3320230" cy="2387828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524391 w 2968895"/>
                    <a:gd name="connsiteY3" fmla="*/ 1146443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581983"/>
                    <a:gd name="connsiteX1" fmla="*/ 0 w 2968895"/>
                    <a:gd name="connsiteY1" fmla="*/ 0 h 1581983"/>
                    <a:gd name="connsiteX2" fmla="*/ 1630843 w 2968895"/>
                    <a:gd name="connsiteY2" fmla="*/ 980002 h 1581983"/>
                    <a:gd name="connsiteX3" fmla="*/ 2524391 w 2968895"/>
                    <a:gd name="connsiteY3" fmla="*/ 1146443 h 1581983"/>
                    <a:gd name="connsiteX4" fmla="*/ 2968895 w 2968895"/>
                    <a:gd name="connsiteY4" fmla="*/ 1337817 h 1581983"/>
                    <a:gd name="connsiteX5" fmla="*/ 2357972 w 2968895"/>
                    <a:gd name="connsiteY5" fmla="*/ 1581983 h 1581983"/>
                    <a:gd name="connsiteX6" fmla="*/ 675274 w 2968895"/>
                    <a:gd name="connsiteY6" fmla="*/ 701826 h 1581983"/>
                    <a:gd name="connsiteX0" fmla="*/ 675274 w 2787373"/>
                    <a:gd name="connsiteY0" fmla="*/ 701826 h 1581983"/>
                    <a:gd name="connsiteX1" fmla="*/ 0 w 2787373"/>
                    <a:gd name="connsiteY1" fmla="*/ 0 h 1581983"/>
                    <a:gd name="connsiteX2" fmla="*/ 1630843 w 2787373"/>
                    <a:gd name="connsiteY2" fmla="*/ 980002 h 1581983"/>
                    <a:gd name="connsiteX3" fmla="*/ 2524391 w 2787373"/>
                    <a:gd name="connsiteY3" fmla="*/ 1146443 h 1581983"/>
                    <a:gd name="connsiteX4" fmla="*/ 2783359 w 2787373"/>
                    <a:gd name="connsiteY4" fmla="*/ 1488719 h 1581983"/>
                    <a:gd name="connsiteX5" fmla="*/ 2357972 w 2787373"/>
                    <a:gd name="connsiteY5" fmla="*/ 1581983 h 1581983"/>
                    <a:gd name="connsiteX6" fmla="*/ 675274 w 2787373"/>
                    <a:gd name="connsiteY6" fmla="*/ 701826 h 1581983"/>
                    <a:gd name="connsiteX0" fmla="*/ 675274 w 2606990"/>
                    <a:gd name="connsiteY0" fmla="*/ 701826 h 1590897"/>
                    <a:gd name="connsiteX1" fmla="*/ 0 w 2606990"/>
                    <a:gd name="connsiteY1" fmla="*/ 0 h 1590897"/>
                    <a:gd name="connsiteX2" fmla="*/ 1630843 w 2606990"/>
                    <a:gd name="connsiteY2" fmla="*/ 980002 h 1590897"/>
                    <a:gd name="connsiteX3" fmla="*/ 2524391 w 2606990"/>
                    <a:gd name="connsiteY3" fmla="*/ 1146443 h 1590897"/>
                    <a:gd name="connsiteX4" fmla="*/ 2357972 w 2606990"/>
                    <a:gd name="connsiteY4" fmla="*/ 1581983 h 1590897"/>
                    <a:gd name="connsiteX5" fmla="*/ 675274 w 2606990"/>
                    <a:gd name="connsiteY5" fmla="*/ 701826 h 1590897"/>
                    <a:gd name="connsiteX0" fmla="*/ 675274 w 2789308"/>
                    <a:gd name="connsiteY0" fmla="*/ 701826 h 1595659"/>
                    <a:gd name="connsiteX1" fmla="*/ 0 w 2789308"/>
                    <a:gd name="connsiteY1" fmla="*/ 0 h 1595659"/>
                    <a:gd name="connsiteX2" fmla="*/ 1630843 w 2789308"/>
                    <a:gd name="connsiteY2" fmla="*/ 980002 h 1595659"/>
                    <a:gd name="connsiteX3" fmla="*/ 2524391 w 2789308"/>
                    <a:gd name="connsiteY3" fmla="*/ 1146443 h 1595659"/>
                    <a:gd name="connsiteX4" fmla="*/ 2357972 w 2789308"/>
                    <a:gd name="connsiteY4" fmla="*/ 1581983 h 1595659"/>
                    <a:gd name="connsiteX5" fmla="*/ 675274 w 2789308"/>
                    <a:gd name="connsiteY5" fmla="*/ 701826 h 1595659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787220"/>
                    <a:gd name="connsiteY0" fmla="*/ 701826 h 1605687"/>
                    <a:gd name="connsiteX1" fmla="*/ 0 w 2787220"/>
                    <a:gd name="connsiteY1" fmla="*/ 0 h 1605687"/>
                    <a:gd name="connsiteX2" fmla="*/ 1667413 w 2787220"/>
                    <a:gd name="connsiteY2" fmla="*/ 839213 h 1605687"/>
                    <a:gd name="connsiteX3" fmla="*/ 2524391 w 2787220"/>
                    <a:gd name="connsiteY3" fmla="*/ 1146443 h 1605687"/>
                    <a:gd name="connsiteX4" fmla="*/ 2357972 w 2787220"/>
                    <a:gd name="connsiteY4" fmla="*/ 1581983 h 1605687"/>
                    <a:gd name="connsiteX5" fmla="*/ 675274 w 2787220"/>
                    <a:gd name="connsiteY5" fmla="*/ 701826 h 1605687"/>
                    <a:gd name="connsiteX0" fmla="*/ 675274 w 2817152"/>
                    <a:gd name="connsiteY0" fmla="*/ 701826 h 1602821"/>
                    <a:gd name="connsiteX1" fmla="*/ 0 w 2817152"/>
                    <a:gd name="connsiteY1" fmla="*/ 0 h 1602821"/>
                    <a:gd name="connsiteX2" fmla="*/ 1667413 w 2817152"/>
                    <a:gd name="connsiteY2" fmla="*/ 839213 h 1602821"/>
                    <a:gd name="connsiteX3" fmla="*/ 2524391 w 2817152"/>
                    <a:gd name="connsiteY3" fmla="*/ 1146443 h 1602821"/>
                    <a:gd name="connsiteX4" fmla="*/ 2357972 w 2817152"/>
                    <a:gd name="connsiteY4" fmla="*/ 1581983 h 1602821"/>
                    <a:gd name="connsiteX5" fmla="*/ 675274 w 2817152"/>
                    <a:gd name="connsiteY5" fmla="*/ 701826 h 1602821"/>
                    <a:gd name="connsiteX0" fmla="*/ 675274 w 2813862"/>
                    <a:gd name="connsiteY0" fmla="*/ 701826 h 1628960"/>
                    <a:gd name="connsiteX1" fmla="*/ 0 w 2813862"/>
                    <a:gd name="connsiteY1" fmla="*/ 0 h 1628960"/>
                    <a:gd name="connsiteX2" fmla="*/ 1667413 w 2813862"/>
                    <a:gd name="connsiteY2" fmla="*/ 839213 h 1628960"/>
                    <a:gd name="connsiteX3" fmla="*/ 2524391 w 2813862"/>
                    <a:gd name="connsiteY3" fmla="*/ 1146443 h 1628960"/>
                    <a:gd name="connsiteX4" fmla="*/ 2348188 w 2813862"/>
                    <a:gd name="connsiteY4" fmla="*/ 1609653 h 1628960"/>
                    <a:gd name="connsiteX5" fmla="*/ 675274 w 2813862"/>
                    <a:gd name="connsiteY5" fmla="*/ 701826 h 1628960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734074 w 2869469"/>
                    <a:gd name="connsiteY0" fmla="*/ 695466 h 1611079"/>
                    <a:gd name="connsiteX1" fmla="*/ 0 w 2869469"/>
                    <a:gd name="connsiteY1" fmla="*/ 0 h 1611079"/>
                    <a:gd name="connsiteX2" fmla="*/ 1726213 w 2869469"/>
                    <a:gd name="connsiteY2" fmla="*/ 832853 h 1611079"/>
                    <a:gd name="connsiteX3" fmla="*/ 2583191 w 2869469"/>
                    <a:gd name="connsiteY3" fmla="*/ 1140083 h 1611079"/>
                    <a:gd name="connsiteX4" fmla="*/ 2406988 w 2869469"/>
                    <a:gd name="connsiteY4" fmla="*/ 1603293 h 1611079"/>
                    <a:gd name="connsiteX5" fmla="*/ 734074 w 2869469"/>
                    <a:gd name="connsiteY5" fmla="*/ 695466 h 1611079"/>
                    <a:gd name="connsiteX0" fmla="*/ 734074 w 2834339"/>
                    <a:gd name="connsiteY0" fmla="*/ 695466 h 1552091"/>
                    <a:gd name="connsiteX1" fmla="*/ 0 w 2834339"/>
                    <a:gd name="connsiteY1" fmla="*/ 0 h 1552091"/>
                    <a:gd name="connsiteX2" fmla="*/ 1726213 w 2834339"/>
                    <a:gd name="connsiteY2" fmla="*/ 832853 h 1552091"/>
                    <a:gd name="connsiteX3" fmla="*/ 2583191 w 2834339"/>
                    <a:gd name="connsiteY3" fmla="*/ 1140083 h 1552091"/>
                    <a:gd name="connsiteX4" fmla="*/ 2287934 w 2834339"/>
                    <a:gd name="connsiteY4" fmla="*/ 1542298 h 1552091"/>
                    <a:gd name="connsiteX5" fmla="*/ 734074 w 2834339"/>
                    <a:gd name="connsiteY5" fmla="*/ 695466 h 1552091"/>
                    <a:gd name="connsiteX0" fmla="*/ 734074 w 2820835"/>
                    <a:gd name="connsiteY0" fmla="*/ 695466 h 1551986"/>
                    <a:gd name="connsiteX1" fmla="*/ 0 w 2820835"/>
                    <a:gd name="connsiteY1" fmla="*/ 0 h 1551986"/>
                    <a:gd name="connsiteX2" fmla="*/ 1726213 w 2820835"/>
                    <a:gd name="connsiteY2" fmla="*/ 832853 h 1551986"/>
                    <a:gd name="connsiteX3" fmla="*/ 2564725 w 2820835"/>
                    <a:gd name="connsiteY3" fmla="*/ 1137463 h 1551986"/>
                    <a:gd name="connsiteX4" fmla="*/ 2287934 w 2820835"/>
                    <a:gd name="connsiteY4" fmla="*/ 1542298 h 1551986"/>
                    <a:gd name="connsiteX5" fmla="*/ 734074 w 2820835"/>
                    <a:gd name="connsiteY5" fmla="*/ 695466 h 1551986"/>
                    <a:gd name="connsiteX0" fmla="*/ 734074 w 2766781"/>
                    <a:gd name="connsiteY0" fmla="*/ 695466 h 1551619"/>
                    <a:gd name="connsiteX1" fmla="*/ 0 w 2766781"/>
                    <a:gd name="connsiteY1" fmla="*/ 0 h 1551619"/>
                    <a:gd name="connsiteX2" fmla="*/ 1726213 w 2766781"/>
                    <a:gd name="connsiteY2" fmla="*/ 832853 h 1551619"/>
                    <a:gd name="connsiteX3" fmla="*/ 2564725 w 2766781"/>
                    <a:gd name="connsiteY3" fmla="*/ 1137463 h 1551619"/>
                    <a:gd name="connsiteX4" fmla="*/ 2287934 w 2766781"/>
                    <a:gd name="connsiteY4" fmla="*/ 1542298 h 1551619"/>
                    <a:gd name="connsiteX5" fmla="*/ 734074 w 2766781"/>
                    <a:gd name="connsiteY5" fmla="*/ 695466 h 1551619"/>
                    <a:gd name="connsiteX0" fmla="*/ 734074 w 2766781"/>
                    <a:gd name="connsiteY0" fmla="*/ 695466 h 1551619"/>
                    <a:gd name="connsiteX1" fmla="*/ 0 w 2766781"/>
                    <a:gd name="connsiteY1" fmla="*/ 0 h 1551619"/>
                    <a:gd name="connsiteX2" fmla="*/ 1726213 w 2766781"/>
                    <a:gd name="connsiteY2" fmla="*/ 832853 h 1551619"/>
                    <a:gd name="connsiteX3" fmla="*/ 2564725 w 2766781"/>
                    <a:gd name="connsiteY3" fmla="*/ 1137463 h 1551619"/>
                    <a:gd name="connsiteX4" fmla="*/ 2287934 w 2766781"/>
                    <a:gd name="connsiteY4" fmla="*/ 1542298 h 1551619"/>
                    <a:gd name="connsiteX5" fmla="*/ 734074 w 2766781"/>
                    <a:gd name="connsiteY5" fmla="*/ 695466 h 155161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55614 w 2796182"/>
                    <a:gd name="connsiteY2" fmla="*/ 829673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55614 w 2796182"/>
                    <a:gd name="connsiteY2" fmla="*/ 829673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  <a:gd name="connsiteX0" fmla="*/ 763475 w 2796182"/>
                    <a:gd name="connsiteY0" fmla="*/ 692286 h 1548439"/>
                    <a:gd name="connsiteX1" fmla="*/ 0 w 2796182"/>
                    <a:gd name="connsiteY1" fmla="*/ 0 h 1548439"/>
                    <a:gd name="connsiteX2" fmla="*/ 1733745 w 2796182"/>
                    <a:gd name="connsiteY2" fmla="*/ 841271 h 1548439"/>
                    <a:gd name="connsiteX3" fmla="*/ 2594126 w 2796182"/>
                    <a:gd name="connsiteY3" fmla="*/ 1134283 h 1548439"/>
                    <a:gd name="connsiteX4" fmla="*/ 2317335 w 2796182"/>
                    <a:gd name="connsiteY4" fmla="*/ 1539118 h 1548439"/>
                    <a:gd name="connsiteX5" fmla="*/ 763475 w 2796182"/>
                    <a:gd name="connsiteY5" fmla="*/ 692286 h 154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6182" h="1548439">
                      <a:moveTo>
                        <a:pt x="763475" y="692286"/>
                      </a:moveTo>
                      <a:cubicBezTo>
                        <a:pt x="300011" y="283981"/>
                        <a:pt x="442836" y="435644"/>
                        <a:pt x="0" y="0"/>
                      </a:cubicBezTo>
                      <a:cubicBezTo>
                        <a:pt x="574307" y="300652"/>
                        <a:pt x="632959" y="345313"/>
                        <a:pt x="1733745" y="841271"/>
                      </a:cubicBezTo>
                      <a:cubicBezTo>
                        <a:pt x="2116896" y="948929"/>
                        <a:pt x="2350866" y="1014236"/>
                        <a:pt x="2594126" y="1134283"/>
                      </a:cubicBezTo>
                      <a:cubicBezTo>
                        <a:pt x="3005793" y="1404582"/>
                        <a:pt x="2725062" y="1593371"/>
                        <a:pt x="2317335" y="1539118"/>
                      </a:cubicBezTo>
                      <a:cubicBezTo>
                        <a:pt x="1889526" y="1415830"/>
                        <a:pt x="1289545" y="1071847"/>
                        <a:pt x="763475" y="692286"/>
                      </a:cubicBezTo>
                      <a:close/>
                    </a:path>
                  </a:pathLst>
                </a:custGeom>
                <a:solidFill>
                  <a:srgbClr val="007F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7"/>
                <p:cNvSpPr/>
                <p:nvPr/>
              </p:nvSpPr>
              <p:spPr>
                <a:xfrm rot="17087246" flipV="1">
                  <a:off x="8615348" y="3573984"/>
                  <a:ext cx="3467394" cy="2673043"/>
                </a:xfrm>
                <a:custGeom>
                  <a:avLst/>
                  <a:gdLst>
                    <a:gd name="connsiteX0" fmla="*/ 0 w 3571336"/>
                    <a:gd name="connsiteY0" fmla="*/ 271732 h 543464"/>
                    <a:gd name="connsiteX1" fmla="*/ 271732 w 3571336"/>
                    <a:gd name="connsiteY1" fmla="*/ 0 h 543464"/>
                    <a:gd name="connsiteX2" fmla="*/ 3299604 w 3571336"/>
                    <a:gd name="connsiteY2" fmla="*/ 0 h 543464"/>
                    <a:gd name="connsiteX3" fmla="*/ 3571336 w 3571336"/>
                    <a:gd name="connsiteY3" fmla="*/ 271732 h 543464"/>
                    <a:gd name="connsiteX4" fmla="*/ 3571336 w 3571336"/>
                    <a:gd name="connsiteY4" fmla="*/ 271732 h 543464"/>
                    <a:gd name="connsiteX5" fmla="*/ 3299604 w 3571336"/>
                    <a:gd name="connsiteY5" fmla="*/ 543464 h 543464"/>
                    <a:gd name="connsiteX6" fmla="*/ 271732 w 3571336"/>
                    <a:gd name="connsiteY6" fmla="*/ 543464 h 543464"/>
                    <a:gd name="connsiteX7" fmla="*/ 0 w 3571336"/>
                    <a:gd name="connsiteY7" fmla="*/ 271732 h 543464"/>
                    <a:gd name="connsiteX0" fmla="*/ 0 w 3571336"/>
                    <a:gd name="connsiteY0" fmla="*/ 276309 h 548041"/>
                    <a:gd name="connsiteX1" fmla="*/ 271732 w 3571336"/>
                    <a:gd name="connsiteY1" fmla="*/ 4577 h 548041"/>
                    <a:gd name="connsiteX2" fmla="*/ 2181537 w 3571336"/>
                    <a:gd name="connsiteY2" fmla="*/ 0 h 548041"/>
                    <a:gd name="connsiteX3" fmla="*/ 3299604 w 3571336"/>
                    <a:gd name="connsiteY3" fmla="*/ 4577 h 548041"/>
                    <a:gd name="connsiteX4" fmla="*/ 3571336 w 3571336"/>
                    <a:gd name="connsiteY4" fmla="*/ 276309 h 548041"/>
                    <a:gd name="connsiteX5" fmla="*/ 3571336 w 3571336"/>
                    <a:gd name="connsiteY5" fmla="*/ 276309 h 548041"/>
                    <a:gd name="connsiteX6" fmla="*/ 3299604 w 3571336"/>
                    <a:gd name="connsiteY6" fmla="*/ 548041 h 548041"/>
                    <a:gd name="connsiteX7" fmla="*/ 271732 w 3571336"/>
                    <a:gd name="connsiteY7" fmla="*/ 548041 h 548041"/>
                    <a:gd name="connsiteX8" fmla="*/ 0 w 3571336"/>
                    <a:gd name="connsiteY8" fmla="*/ 276309 h 548041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302869 w 3602473"/>
                    <a:gd name="connsiteY7" fmla="*/ 1537242 h 1537242"/>
                    <a:gd name="connsiteX8" fmla="*/ 31137 w 3602473"/>
                    <a:gd name="connsiteY8" fmla="*/ 1265510 h 1537242"/>
                    <a:gd name="connsiteX0" fmla="*/ 31137 w 3602473"/>
                    <a:gd name="connsiteY0" fmla="*/ 1265510 h 1537242"/>
                    <a:gd name="connsiteX1" fmla="*/ 1003341 w 3602473"/>
                    <a:gd name="connsiteY1" fmla="*/ 0 h 1537242"/>
                    <a:gd name="connsiteX2" fmla="*/ 2212674 w 3602473"/>
                    <a:gd name="connsiteY2" fmla="*/ 989201 h 1537242"/>
                    <a:gd name="connsiteX3" fmla="*/ 3330741 w 3602473"/>
                    <a:gd name="connsiteY3" fmla="*/ 993778 h 1537242"/>
                    <a:gd name="connsiteX4" fmla="*/ 3602473 w 3602473"/>
                    <a:gd name="connsiteY4" fmla="*/ 1265510 h 1537242"/>
                    <a:gd name="connsiteX5" fmla="*/ 3602473 w 3602473"/>
                    <a:gd name="connsiteY5" fmla="*/ 1265510 h 1537242"/>
                    <a:gd name="connsiteX6" fmla="*/ 3330741 w 3602473"/>
                    <a:gd name="connsiteY6" fmla="*/ 1537242 h 1537242"/>
                    <a:gd name="connsiteX7" fmla="*/ 2439451 w 3602473"/>
                    <a:gd name="connsiteY7" fmla="*/ 1535731 h 1537242"/>
                    <a:gd name="connsiteX8" fmla="*/ 302869 w 3602473"/>
                    <a:gd name="connsiteY8" fmla="*/ 1537242 h 1537242"/>
                    <a:gd name="connsiteX9" fmla="*/ 31137 w 3602473"/>
                    <a:gd name="connsiteY9" fmla="*/ 1265510 h 1537242"/>
                    <a:gd name="connsiteX0" fmla="*/ 2386 w 3573722"/>
                    <a:gd name="connsiteY0" fmla="*/ 1265510 h 1537242"/>
                    <a:gd name="connsiteX1" fmla="*/ 974590 w 3573722"/>
                    <a:gd name="connsiteY1" fmla="*/ 0 h 1537242"/>
                    <a:gd name="connsiteX2" fmla="*/ 2183923 w 3573722"/>
                    <a:gd name="connsiteY2" fmla="*/ 989201 h 1537242"/>
                    <a:gd name="connsiteX3" fmla="*/ 3301990 w 3573722"/>
                    <a:gd name="connsiteY3" fmla="*/ 993778 h 1537242"/>
                    <a:gd name="connsiteX4" fmla="*/ 3573722 w 3573722"/>
                    <a:gd name="connsiteY4" fmla="*/ 1265510 h 1537242"/>
                    <a:gd name="connsiteX5" fmla="*/ 3573722 w 3573722"/>
                    <a:gd name="connsiteY5" fmla="*/ 1265510 h 1537242"/>
                    <a:gd name="connsiteX6" fmla="*/ 3301990 w 3573722"/>
                    <a:gd name="connsiteY6" fmla="*/ 1537242 h 1537242"/>
                    <a:gd name="connsiteX7" fmla="*/ 2410700 w 3573722"/>
                    <a:gd name="connsiteY7" fmla="*/ 1535731 h 1537242"/>
                    <a:gd name="connsiteX8" fmla="*/ 1297989 w 3573722"/>
                    <a:gd name="connsiteY8" fmla="*/ 774859 h 1537242"/>
                    <a:gd name="connsiteX9" fmla="*/ 2386 w 3573722"/>
                    <a:gd name="connsiteY9" fmla="*/ 1265510 h 1537242"/>
                    <a:gd name="connsiteX0" fmla="*/ 102167 w 2669685"/>
                    <a:gd name="connsiteY0" fmla="*/ 365214 h 1537242"/>
                    <a:gd name="connsiteX1" fmla="*/ 70553 w 2669685"/>
                    <a:gd name="connsiteY1" fmla="*/ 0 h 1537242"/>
                    <a:gd name="connsiteX2" fmla="*/ 1279886 w 2669685"/>
                    <a:gd name="connsiteY2" fmla="*/ 989201 h 1537242"/>
                    <a:gd name="connsiteX3" fmla="*/ 2397953 w 2669685"/>
                    <a:gd name="connsiteY3" fmla="*/ 993778 h 1537242"/>
                    <a:gd name="connsiteX4" fmla="*/ 2669685 w 2669685"/>
                    <a:gd name="connsiteY4" fmla="*/ 1265510 h 1537242"/>
                    <a:gd name="connsiteX5" fmla="*/ 2669685 w 2669685"/>
                    <a:gd name="connsiteY5" fmla="*/ 1265510 h 1537242"/>
                    <a:gd name="connsiteX6" fmla="*/ 2397953 w 2669685"/>
                    <a:gd name="connsiteY6" fmla="*/ 1537242 h 1537242"/>
                    <a:gd name="connsiteX7" fmla="*/ 1506663 w 2669685"/>
                    <a:gd name="connsiteY7" fmla="*/ 1535731 h 1537242"/>
                    <a:gd name="connsiteX8" fmla="*/ 393952 w 2669685"/>
                    <a:gd name="connsiteY8" fmla="*/ 774859 h 1537242"/>
                    <a:gd name="connsiteX9" fmla="*/ 102167 w 2669685"/>
                    <a:gd name="connsiteY9" fmla="*/ 365214 h 1537242"/>
                    <a:gd name="connsiteX0" fmla="*/ 108166 w 2675684"/>
                    <a:gd name="connsiteY0" fmla="*/ 365214 h 1537242"/>
                    <a:gd name="connsiteX1" fmla="*/ 76552 w 2675684"/>
                    <a:gd name="connsiteY1" fmla="*/ 0 h 1537242"/>
                    <a:gd name="connsiteX2" fmla="*/ 1285885 w 2675684"/>
                    <a:gd name="connsiteY2" fmla="*/ 989201 h 1537242"/>
                    <a:gd name="connsiteX3" fmla="*/ 2403952 w 2675684"/>
                    <a:gd name="connsiteY3" fmla="*/ 993778 h 1537242"/>
                    <a:gd name="connsiteX4" fmla="*/ 2675684 w 2675684"/>
                    <a:gd name="connsiteY4" fmla="*/ 1265510 h 1537242"/>
                    <a:gd name="connsiteX5" fmla="*/ 2675684 w 2675684"/>
                    <a:gd name="connsiteY5" fmla="*/ 1265510 h 1537242"/>
                    <a:gd name="connsiteX6" fmla="*/ 2403952 w 2675684"/>
                    <a:gd name="connsiteY6" fmla="*/ 1537242 h 1537242"/>
                    <a:gd name="connsiteX7" fmla="*/ 1512662 w 2675684"/>
                    <a:gd name="connsiteY7" fmla="*/ 1535731 h 1537242"/>
                    <a:gd name="connsiteX8" fmla="*/ 545350 w 2675684"/>
                    <a:gd name="connsiteY8" fmla="*/ 939871 h 1537242"/>
                    <a:gd name="connsiteX9" fmla="*/ 108166 w 2675684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497415 w 2673720"/>
                    <a:gd name="connsiteY8" fmla="*/ 946556 h 1537242"/>
                    <a:gd name="connsiteX9" fmla="*/ 106202 w 2673720"/>
                    <a:gd name="connsiteY9" fmla="*/ 365214 h 1537242"/>
                    <a:gd name="connsiteX0" fmla="*/ 106202 w 2673720"/>
                    <a:gd name="connsiteY0" fmla="*/ 365214 h 1537242"/>
                    <a:gd name="connsiteX1" fmla="*/ 74588 w 2673720"/>
                    <a:gd name="connsiteY1" fmla="*/ 0 h 1537242"/>
                    <a:gd name="connsiteX2" fmla="*/ 1283921 w 2673720"/>
                    <a:gd name="connsiteY2" fmla="*/ 989201 h 1537242"/>
                    <a:gd name="connsiteX3" fmla="*/ 2401988 w 2673720"/>
                    <a:gd name="connsiteY3" fmla="*/ 993778 h 1537242"/>
                    <a:gd name="connsiteX4" fmla="*/ 2673720 w 2673720"/>
                    <a:gd name="connsiteY4" fmla="*/ 1265510 h 1537242"/>
                    <a:gd name="connsiteX5" fmla="*/ 2673720 w 2673720"/>
                    <a:gd name="connsiteY5" fmla="*/ 1265510 h 1537242"/>
                    <a:gd name="connsiteX6" fmla="*/ 2401988 w 2673720"/>
                    <a:gd name="connsiteY6" fmla="*/ 1537242 h 1537242"/>
                    <a:gd name="connsiteX7" fmla="*/ 1510698 w 2673720"/>
                    <a:gd name="connsiteY7" fmla="*/ 1535731 h 1537242"/>
                    <a:gd name="connsiteX8" fmla="*/ 106202 w 2673720"/>
                    <a:gd name="connsiteY8" fmla="*/ 365214 h 1537242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680488"/>
                    <a:gd name="connsiteX1" fmla="*/ 235896 w 2835028"/>
                    <a:gd name="connsiteY1" fmla="*/ 143246 h 1680488"/>
                    <a:gd name="connsiteX2" fmla="*/ 1445229 w 2835028"/>
                    <a:gd name="connsiteY2" fmla="*/ 1132447 h 1680488"/>
                    <a:gd name="connsiteX3" fmla="*/ 2563296 w 2835028"/>
                    <a:gd name="connsiteY3" fmla="*/ 1137024 h 1680488"/>
                    <a:gd name="connsiteX4" fmla="*/ 2835028 w 2835028"/>
                    <a:gd name="connsiteY4" fmla="*/ 1408756 h 1680488"/>
                    <a:gd name="connsiteX5" fmla="*/ 2835028 w 2835028"/>
                    <a:gd name="connsiteY5" fmla="*/ 1408756 h 1680488"/>
                    <a:gd name="connsiteX6" fmla="*/ 2563296 w 2835028"/>
                    <a:gd name="connsiteY6" fmla="*/ 1680488 h 1680488"/>
                    <a:gd name="connsiteX7" fmla="*/ 1672006 w 2835028"/>
                    <a:gd name="connsiteY7" fmla="*/ 1678977 h 1680488"/>
                    <a:gd name="connsiteX8" fmla="*/ 267510 w 2835028"/>
                    <a:gd name="connsiteY8" fmla="*/ 508460 h 1680488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1672006 w 2835028"/>
                    <a:gd name="connsiteY7" fmla="*/ 1678977 h 1818443"/>
                    <a:gd name="connsiteX8" fmla="*/ 267510 w 2835028"/>
                    <a:gd name="connsiteY8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267510 w 2835028"/>
                    <a:gd name="connsiteY0" fmla="*/ 508460 h 1818443"/>
                    <a:gd name="connsiteX1" fmla="*/ 235896 w 2835028"/>
                    <a:gd name="connsiteY1" fmla="*/ 143246 h 1818443"/>
                    <a:gd name="connsiteX2" fmla="*/ 1445229 w 2835028"/>
                    <a:gd name="connsiteY2" fmla="*/ 1132447 h 1818443"/>
                    <a:gd name="connsiteX3" fmla="*/ 2563296 w 2835028"/>
                    <a:gd name="connsiteY3" fmla="*/ 1137024 h 1818443"/>
                    <a:gd name="connsiteX4" fmla="*/ 2835028 w 2835028"/>
                    <a:gd name="connsiteY4" fmla="*/ 1408756 h 1818443"/>
                    <a:gd name="connsiteX5" fmla="*/ 2835028 w 2835028"/>
                    <a:gd name="connsiteY5" fmla="*/ 1408756 h 1818443"/>
                    <a:gd name="connsiteX6" fmla="*/ 2204573 w 2835028"/>
                    <a:gd name="connsiteY6" fmla="*/ 1818443 h 1818443"/>
                    <a:gd name="connsiteX7" fmla="*/ 267510 w 2835028"/>
                    <a:gd name="connsiteY7" fmla="*/ 508460 h 1818443"/>
                    <a:gd name="connsiteX0" fmla="*/ 187515 w 2755033"/>
                    <a:gd name="connsiteY0" fmla="*/ 374286 h 1684269"/>
                    <a:gd name="connsiteX1" fmla="*/ 155901 w 2755033"/>
                    <a:gd name="connsiteY1" fmla="*/ 9072 h 1684269"/>
                    <a:gd name="connsiteX2" fmla="*/ 1365234 w 2755033"/>
                    <a:gd name="connsiteY2" fmla="*/ 998273 h 1684269"/>
                    <a:gd name="connsiteX3" fmla="*/ 2483301 w 2755033"/>
                    <a:gd name="connsiteY3" fmla="*/ 1002850 h 1684269"/>
                    <a:gd name="connsiteX4" fmla="*/ 2755033 w 2755033"/>
                    <a:gd name="connsiteY4" fmla="*/ 1274582 h 1684269"/>
                    <a:gd name="connsiteX5" fmla="*/ 2755033 w 2755033"/>
                    <a:gd name="connsiteY5" fmla="*/ 1274582 h 1684269"/>
                    <a:gd name="connsiteX6" fmla="*/ 2124578 w 2755033"/>
                    <a:gd name="connsiteY6" fmla="*/ 1684269 h 1684269"/>
                    <a:gd name="connsiteX7" fmla="*/ 187515 w 2755033"/>
                    <a:gd name="connsiteY7" fmla="*/ 374286 h 1684269"/>
                    <a:gd name="connsiteX0" fmla="*/ 195368 w 2762886"/>
                    <a:gd name="connsiteY0" fmla="*/ 365214 h 1675197"/>
                    <a:gd name="connsiteX1" fmla="*/ 163754 w 2762886"/>
                    <a:gd name="connsiteY1" fmla="*/ 0 h 1675197"/>
                    <a:gd name="connsiteX2" fmla="*/ 1373087 w 2762886"/>
                    <a:gd name="connsiteY2" fmla="*/ 989201 h 1675197"/>
                    <a:gd name="connsiteX3" fmla="*/ 2491154 w 2762886"/>
                    <a:gd name="connsiteY3" fmla="*/ 993778 h 1675197"/>
                    <a:gd name="connsiteX4" fmla="*/ 2762886 w 2762886"/>
                    <a:gd name="connsiteY4" fmla="*/ 1265510 h 1675197"/>
                    <a:gd name="connsiteX5" fmla="*/ 2762886 w 2762886"/>
                    <a:gd name="connsiteY5" fmla="*/ 1265510 h 1675197"/>
                    <a:gd name="connsiteX6" fmla="*/ 2132431 w 2762886"/>
                    <a:gd name="connsiteY6" fmla="*/ 1675197 h 1675197"/>
                    <a:gd name="connsiteX7" fmla="*/ 195368 w 2762886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197"/>
                    <a:gd name="connsiteX1" fmla="*/ 86525 w 2685657"/>
                    <a:gd name="connsiteY1" fmla="*/ 0 h 1675197"/>
                    <a:gd name="connsiteX2" fmla="*/ 1295858 w 2685657"/>
                    <a:gd name="connsiteY2" fmla="*/ 989201 h 1675197"/>
                    <a:gd name="connsiteX3" fmla="*/ 2413925 w 2685657"/>
                    <a:gd name="connsiteY3" fmla="*/ 993778 h 1675197"/>
                    <a:gd name="connsiteX4" fmla="*/ 2685657 w 2685657"/>
                    <a:gd name="connsiteY4" fmla="*/ 1265510 h 1675197"/>
                    <a:gd name="connsiteX5" fmla="*/ 2685657 w 2685657"/>
                    <a:gd name="connsiteY5" fmla="*/ 1265510 h 1675197"/>
                    <a:gd name="connsiteX6" fmla="*/ 2055202 w 2685657"/>
                    <a:gd name="connsiteY6" fmla="*/ 1675197 h 1675197"/>
                    <a:gd name="connsiteX7" fmla="*/ 118139 w 2685657"/>
                    <a:gd name="connsiteY7" fmla="*/ 365214 h 1675197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118139 w 2685657"/>
                    <a:gd name="connsiteY0" fmla="*/ 365214 h 1675283"/>
                    <a:gd name="connsiteX1" fmla="*/ 86525 w 2685657"/>
                    <a:gd name="connsiteY1" fmla="*/ 0 h 1675283"/>
                    <a:gd name="connsiteX2" fmla="*/ 1295858 w 2685657"/>
                    <a:gd name="connsiteY2" fmla="*/ 989201 h 1675283"/>
                    <a:gd name="connsiteX3" fmla="*/ 2413925 w 2685657"/>
                    <a:gd name="connsiteY3" fmla="*/ 993778 h 1675283"/>
                    <a:gd name="connsiteX4" fmla="*/ 2685657 w 2685657"/>
                    <a:gd name="connsiteY4" fmla="*/ 1265510 h 1675283"/>
                    <a:gd name="connsiteX5" fmla="*/ 2685657 w 2685657"/>
                    <a:gd name="connsiteY5" fmla="*/ 1265510 h 1675283"/>
                    <a:gd name="connsiteX6" fmla="*/ 2055202 w 2685657"/>
                    <a:gd name="connsiteY6" fmla="*/ 1675197 h 1675283"/>
                    <a:gd name="connsiteX7" fmla="*/ 118139 w 2685657"/>
                    <a:gd name="connsiteY7" fmla="*/ 365214 h 1675283"/>
                    <a:gd name="connsiteX0" fmla="*/ 212312 w 2779830"/>
                    <a:gd name="connsiteY0" fmla="*/ 344260 h 1654329"/>
                    <a:gd name="connsiteX1" fmla="*/ 166902 w 2779830"/>
                    <a:gd name="connsiteY1" fmla="*/ 0 h 1654329"/>
                    <a:gd name="connsiteX2" fmla="*/ 1390031 w 2779830"/>
                    <a:gd name="connsiteY2" fmla="*/ 968247 h 1654329"/>
                    <a:gd name="connsiteX3" fmla="*/ 2508098 w 2779830"/>
                    <a:gd name="connsiteY3" fmla="*/ 972824 h 1654329"/>
                    <a:gd name="connsiteX4" fmla="*/ 2779830 w 2779830"/>
                    <a:gd name="connsiteY4" fmla="*/ 1244556 h 1654329"/>
                    <a:gd name="connsiteX5" fmla="*/ 2779830 w 2779830"/>
                    <a:gd name="connsiteY5" fmla="*/ 1244556 h 1654329"/>
                    <a:gd name="connsiteX6" fmla="*/ 2149375 w 2779830"/>
                    <a:gd name="connsiteY6" fmla="*/ 1654243 h 1654329"/>
                    <a:gd name="connsiteX7" fmla="*/ 212312 w 2779830"/>
                    <a:gd name="connsiteY7" fmla="*/ 344260 h 1654329"/>
                    <a:gd name="connsiteX0" fmla="*/ 132017 w 2699535"/>
                    <a:gd name="connsiteY0" fmla="*/ 344260 h 1654329"/>
                    <a:gd name="connsiteX1" fmla="*/ 86607 w 2699535"/>
                    <a:gd name="connsiteY1" fmla="*/ 0 h 1654329"/>
                    <a:gd name="connsiteX2" fmla="*/ 1309736 w 2699535"/>
                    <a:gd name="connsiteY2" fmla="*/ 968247 h 1654329"/>
                    <a:gd name="connsiteX3" fmla="*/ 2427803 w 2699535"/>
                    <a:gd name="connsiteY3" fmla="*/ 972824 h 1654329"/>
                    <a:gd name="connsiteX4" fmla="*/ 2699535 w 2699535"/>
                    <a:gd name="connsiteY4" fmla="*/ 1244556 h 1654329"/>
                    <a:gd name="connsiteX5" fmla="*/ 2699535 w 2699535"/>
                    <a:gd name="connsiteY5" fmla="*/ 1244556 h 1654329"/>
                    <a:gd name="connsiteX6" fmla="*/ 2069080 w 2699535"/>
                    <a:gd name="connsiteY6" fmla="*/ 1654243 h 1654329"/>
                    <a:gd name="connsiteX7" fmla="*/ 132017 w 2699535"/>
                    <a:gd name="connsiteY7" fmla="*/ 344260 h 1654329"/>
                    <a:gd name="connsiteX0" fmla="*/ 131053 w 2698571"/>
                    <a:gd name="connsiteY0" fmla="*/ 344260 h 1654329"/>
                    <a:gd name="connsiteX1" fmla="*/ 85643 w 2698571"/>
                    <a:gd name="connsiteY1" fmla="*/ 0 h 1654329"/>
                    <a:gd name="connsiteX2" fmla="*/ 1308772 w 2698571"/>
                    <a:gd name="connsiteY2" fmla="*/ 968247 h 1654329"/>
                    <a:gd name="connsiteX3" fmla="*/ 2426839 w 2698571"/>
                    <a:gd name="connsiteY3" fmla="*/ 972824 h 1654329"/>
                    <a:gd name="connsiteX4" fmla="*/ 2698571 w 2698571"/>
                    <a:gd name="connsiteY4" fmla="*/ 1244556 h 1654329"/>
                    <a:gd name="connsiteX5" fmla="*/ 2698571 w 2698571"/>
                    <a:gd name="connsiteY5" fmla="*/ 1244556 h 1654329"/>
                    <a:gd name="connsiteX6" fmla="*/ 2068116 w 2698571"/>
                    <a:gd name="connsiteY6" fmla="*/ 1654243 h 1654329"/>
                    <a:gd name="connsiteX7" fmla="*/ 131053 w 2698571"/>
                    <a:gd name="connsiteY7" fmla="*/ 344260 h 1654329"/>
                    <a:gd name="connsiteX0" fmla="*/ 131757 w 2699275"/>
                    <a:gd name="connsiteY0" fmla="*/ 344260 h 1654329"/>
                    <a:gd name="connsiteX1" fmla="*/ 86347 w 2699275"/>
                    <a:gd name="connsiteY1" fmla="*/ 0 h 1654329"/>
                    <a:gd name="connsiteX2" fmla="*/ 1309476 w 2699275"/>
                    <a:gd name="connsiteY2" fmla="*/ 968247 h 1654329"/>
                    <a:gd name="connsiteX3" fmla="*/ 2427543 w 2699275"/>
                    <a:gd name="connsiteY3" fmla="*/ 972824 h 1654329"/>
                    <a:gd name="connsiteX4" fmla="*/ 2699275 w 2699275"/>
                    <a:gd name="connsiteY4" fmla="*/ 1244556 h 1654329"/>
                    <a:gd name="connsiteX5" fmla="*/ 2699275 w 2699275"/>
                    <a:gd name="connsiteY5" fmla="*/ 1244556 h 1654329"/>
                    <a:gd name="connsiteX6" fmla="*/ 2068820 w 2699275"/>
                    <a:gd name="connsiteY6" fmla="*/ 1654243 h 1654329"/>
                    <a:gd name="connsiteX7" fmla="*/ 131757 w 2699275"/>
                    <a:gd name="connsiteY7" fmla="*/ 344260 h 1654329"/>
                    <a:gd name="connsiteX0" fmla="*/ 120567 w 2688085"/>
                    <a:gd name="connsiteY0" fmla="*/ 344260 h 1654329"/>
                    <a:gd name="connsiteX1" fmla="*/ 75157 w 2688085"/>
                    <a:gd name="connsiteY1" fmla="*/ 0 h 1654329"/>
                    <a:gd name="connsiteX2" fmla="*/ 1298286 w 2688085"/>
                    <a:gd name="connsiteY2" fmla="*/ 968247 h 1654329"/>
                    <a:gd name="connsiteX3" fmla="*/ 2416353 w 2688085"/>
                    <a:gd name="connsiteY3" fmla="*/ 972824 h 1654329"/>
                    <a:gd name="connsiteX4" fmla="*/ 2688085 w 2688085"/>
                    <a:gd name="connsiteY4" fmla="*/ 1244556 h 1654329"/>
                    <a:gd name="connsiteX5" fmla="*/ 2688085 w 2688085"/>
                    <a:gd name="connsiteY5" fmla="*/ 1244556 h 1654329"/>
                    <a:gd name="connsiteX6" fmla="*/ 2057630 w 2688085"/>
                    <a:gd name="connsiteY6" fmla="*/ 1654243 h 1654329"/>
                    <a:gd name="connsiteX7" fmla="*/ 342717 w 2688085"/>
                    <a:gd name="connsiteY7" fmla="*/ 690071 h 1654329"/>
                    <a:gd name="connsiteX8" fmla="*/ 120567 w 2688085"/>
                    <a:gd name="connsiteY8" fmla="*/ 344260 h 1654329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42634 w 2688002"/>
                    <a:gd name="connsiteY0" fmla="*/ 693319 h 1657577"/>
                    <a:gd name="connsiteX1" fmla="*/ 75074 w 2688002"/>
                    <a:gd name="connsiteY1" fmla="*/ 3248 h 1657577"/>
                    <a:gd name="connsiteX2" fmla="*/ 1298203 w 2688002"/>
                    <a:gd name="connsiteY2" fmla="*/ 971495 h 1657577"/>
                    <a:gd name="connsiteX3" fmla="*/ 2416270 w 2688002"/>
                    <a:gd name="connsiteY3" fmla="*/ 976072 h 1657577"/>
                    <a:gd name="connsiteX4" fmla="*/ 2688002 w 2688002"/>
                    <a:gd name="connsiteY4" fmla="*/ 1247804 h 1657577"/>
                    <a:gd name="connsiteX5" fmla="*/ 2688002 w 2688002"/>
                    <a:gd name="connsiteY5" fmla="*/ 1247804 h 1657577"/>
                    <a:gd name="connsiteX6" fmla="*/ 2057547 w 2688002"/>
                    <a:gd name="connsiteY6" fmla="*/ 1657491 h 1657577"/>
                    <a:gd name="connsiteX7" fmla="*/ 342634 w 2688002"/>
                    <a:gd name="connsiteY7" fmla="*/ 693319 h 1657577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488"/>
                    <a:gd name="connsiteX1" fmla="*/ 62175 w 2675103"/>
                    <a:gd name="connsiteY1" fmla="*/ 4159 h 1658488"/>
                    <a:gd name="connsiteX2" fmla="*/ 1285304 w 2675103"/>
                    <a:gd name="connsiteY2" fmla="*/ 972406 h 1658488"/>
                    <a:gd name="connsiteX3" fmla="*/ 2403371 w 2675103"/>
                    <a:gd name="connsiteY3" fmla="*/ 976983 h 1658488"/>
                    <a:gd name="connsiteX4" fmla="*/ 2675103 w 2675103"/>
                    <a:gd name="connsiteY4" fmla="*/ 1248715 h 1658488"/>
                    <a:gd name="connsiteX5" fmla="*/ 2675103 w 2675103"/>
                    <a:gd name="connsiteY5" fmla="*/ 1248715 h 1658488"/>
                    <a:gd name="connsiteX6" fmla="*/ 2044648 w 2675103"/>
                    <a:gd name="connsiteY6" fmla="*/ 1658402 h 1658488"/>
                    <a:gd name="connsiteX7" fmla="*/ 329735 w 2675103"/>
                    <a:gd name="connsiteY7" fmla="*/ 694230 h 165848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75103"/>
                    <a:gd name="connsiteY0" fmla="*/ 694230 h 1658708"/>
                    <a:gd name="connsiteX1" fmla="*/ 62175 w 2675103"/>
                    <a:gd name="connsiteY1" fmla="*/ 4159 h 1658708"/>
                    <a:gd name="connsiteX2" fmla="*/ 1285304 w 2675103"/>
                    <a:gd name="connsiteY2" fmla="*/ 972406 h 1658708"/>
                    <a:gd name="connsiteX3" fmla="*/ 2403371 w 2675103"/>
                    <a:gd name="connsiteY3" fmla="*/ 976983 h 1658708"/>
                    <a:gd name="connsiteX4" fmla="*/ 2675103 w 2675103"/>
                    <a:gd name="connsiteY4" fmla="*/ 1248715 h 1658708"/>
                    <a:gd name="connsiteX5" fmla="*/ 2573938 w 2675103"/>
                    <a:gd name="connsiteY5" fmla="*/ 1443432 h 1658708"/>
                    <a:gd name="connsiteX6" fmla="*/ 2044648 w 2675103"/>
                    <a:gd name="connsiteY6" fmla="*/ 1658402 h 1658708"/>
                    <a:gd name="connsiteX7" fmla="*/ 329735 w 2675103"/>
                    <a:gd name="connsiteY7" fmla="*/ 694230 h 1658708"/>
                    <a:gd name="connsiteX0" fmla="*/ 329735 w 2604131"/>
                    <a:gd name="connsiteY0" fmla="*/ 694230 h 1658708"/>
                    <a:gd name="connsiteX1" fmla="*/ 62175 w 2604131"/>
                    <a:gd name="connsiteY1" fmla="*/ 4159 h 1658708"/>
                    <a:gd name="connsiteX2" fmla="*/ 1285304 w 2604131"/>
                    <a:gd name="connsiteY2" fmla="*/ 972406 h 1658708"/>
                    <a:gd name="connsiteX3" fmla="*/ 2403371 w 2604131"/>
                    <a:gd name="connsiteY3" fmla="*/ 976983 h 1658708"/>
                    <a:gd name="connsiteX4" fmla="*/ 2573938 w 2604131"/>
                    <a:gd name="connsiteY4" fmla="*/ 1443432 h 1658708"/>
                    <a:gd name="connsiteX5" fmla="*/ 2044648 w 2604131"/>
                    <a:gd name="connsiteY5" fmla="*/ 1658402 h 1658708"/>
                    <a:gd name="connsiteX6" fmla="*/ 329735 w 2604131"/>
                    <a:gd name="connsiteY6" fmla="*/ 694230 h 1658708"/>
                    <a:gd name="connsiteX0" fmla="*/ 329735 w 2604131"/>
                    <a:gd name="connsiteY0" fmla="*/ 694230 h 1658734"/>
                    <a:gd name="connsiteX1" fmla="*/ 62175 w 2604131"/>
                    <a:gd name="connsiteY1" fmla="*/ 4159 h 1658734"/>
                    <a:gd name="connsiteX2" fmla="*/ 1285304 w 2604131"/>
                    <a:gd name="connsiteY2" fmla="*/ 972406 h 1658734"/>
                    <a:gd name="connsiteX3" fmla="*/ 2403371 w 2604131"/>
                    <a:gd name="connsiteY3" fmla="*/ 976983 h 1658734"/>
                    <a:gd name="connsiteX4" fmla="*/ 2573938 w 2604131"/>
                    <a:gd name="connsiteY4" fmla="*/ 1443432 h 1658734"/>
                    <a:gd name="connsiteX5" fmla="*/ 2044648 w 2604131"/>
                    <a:gd name="connsiteY5" fmla="*/ 1658402 h 1658734"/>
                    <a:gd name="connsiteX6" fmla="*/ 329735 w 2604131"/>
                    <a:gd name="connsiteY6" fmla="*/ 694230 h 1658734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04131"/>
                    <a:gd name="connsiteY0" fmla="*/ 694230 h 1658402"/>
                    <a:gd name="connsiteX1" fmla="*/ 62175 w 2604131"/>
                    <a:gd name="connsiteY1" fmla="*/ 4159 h 1658402"/>
                    <a:gd name="connsiteX2" fmla="*/ 1285304 w 2604131"/>
                    <a:gd name="connsiteY2" fmla="*/ 972406 h 1658402"/>
                    <a:gd name="connsiteX3" fmla="*/ 2403371 w 2604131"/>
                    <a:gd name="connsiteY3" fmla="*/ 976983 h 1658402"/>
                    <a:gd name="connsiteX4" fmla="*/ 2573938 w 2604131"/>
                    <a:gd name="connsiteY4" fmla="*/ 1443432 h 1658402"/>
                    <a:gd name="connsiteX5" fmla="*/ 2044648 w 2604131"/>
                    <a:gd name="connsiteY5" fmla="*/ 1658402 h 1658402"/>
                    <a:gd name="connsiteX6" fmla="*/ 329735 w 2604131"/>
                    <a:gd name="connsiteY6" fmla="*/ 694230 h 1658402"/>
                    <a:gd name="connsiteX0" fmla="*/ 329735 w 2615537"/>
                    <a:gd name="connsiteY0" fmla="*/ 694230 h 1658402"/>
                    <a:gd name="connsiteX1" fmla="*/ 62175 w 2615537"/>
                    <a:gd name="connsiteY1" fmla="*/ 4159 h 1658402"/>
                    <a:gd name="connsiteX2" fmla="*/ 1285304 w 2615537"/>
                    <a:gd name="connsiteY2" fmla="*/ 972406 h 1658402"/>
                    <a:gd name="connsiteX3" fmla="*/ 2442990 w 2615537"/>
                    <a:gd name="connsiteY3" fmla="*/ 1090174 h 1658402"/>
                    <a:gd name="connsiteX4" fmla="*/ 2573938 w 2615537"/>
                    <a:gd name="connsiteY4" fmla="*/ 1443432 h 1658402"/>
                    <a:gd name="connsiteX5" fmla="*/ 2044648 w 2615537"/>
                    <a:gd name="connsiteY5" fmla="*/ 1658402 h 1658402"/>
                    <a:gd name="connsiteX6" fmla="*/ 329735 w 2615537"/>
                    <a:gd name="connsiteY6" fmla="*/ 694230 h 1658402"/>
                    <a:gd name="connsiteX0" fmla="*/ 329735 w 2616407"/>
                    <a:gd name="connsiteY0" fmla="*/ 694230 h 1658402"/>
                    <a:gd name="connsiteX1" fmla="*/ 62175 w 2616407"/>
                    <a:gd name="connsiteY1" fmla="*/ 4159 h 1658402"/>
                    <a:gd name="connsiteX2" fmla="*/ 1285304 w 2616407"/>
                    <a:gd name="connsiteY2" fmla="*/ 972406 h 1658402"/>
                    <a:gd name="connsiteX3" fmla="*/ 2442990 w 2616407"/>
                    <a:gd name="connsiteY3" fmla="*/ 1090174 h 1658402"/>
                    <a:gd name="connsiteX4" fmla="*/ 2573938 w 2616407"/>
                    <a:gd name="connsiteY4" fmla="*/ 1443432 h 1658402"/>
                    <a:gd name="connsiteX5" fmla="*/ 2044648 w 2616407"/>
                    <a:gd name="connsiteY5" fmla="*/ 1658402 h 1658402"/>
                    <a:gd name="connsiteX6" fmla="*/ 329735 w 2616407"/>
                    <a:gd name="connsiteY6" fmla="*/ 694230 h 1658402"/>
                    <a:gd name="connsiteX0" fmla="*/ 329735 w 2484343"/>
                    <a:gd name="connsiteY0" fmla="*/ 694230 h 1664167"/>
                    <a:gd name="connsiteX1" fmla="*/ 62175 w 2484343"/>
                    <a:gd name="connsiteY1" fmla="*/ 4159 h 1664167"/>
                    <a:gd name="connsiteX2" fmla="*/ 1285304 w 2484343"/>
                    <a:gd name="connsiteY2" fmla="*/ 972406 h 1664167"/>
                    <a:gd name="connsiteX3" fmla="*/ 2442990 w 2484343"/>
                    <a:gd name="connsiteY3" fmla="*/ 1090174 h 1664167"/>
                    <a:gd name="connsiteX4" fmla="*/ 2044648 w 2484343"/>
                    <a:gd name="connsiteY4" fmla="*/ 1658402 h 1664167"/>
                    <a:gd name="connsiteX5" fmla="*/ 329735 w 2484343"/>
                    <a:gd name="connsiteY5" fmla="*/ 694230 h 1664167"/>
                    <a:gd name="connsiteX0" fmla="*/ 329735 w 2615982"/>
                    <a:gd name="connsiteY0" fmla="*/ 694230 h 1658402"/>
                    <a:gd name="connsiteX1" fmla="*/ 62175 w 2615982"/>
                    <a:gd name="connsiteY1" fmla="*/ 4159 h 1658402"/>
                    <a:gd name="connsiteX2" fmla="*/ 1285304 w 2615982"/>
                    <a:gd name="connsiteY2" fmla="*/ 972406 h 1658402"/>
                    <a:gd name="connsiteX3" fmla="*/ 2442990 w 2615982"/>
                    <a:gd name="connsiteY3" fmla="*/ 1090174 h 1658402"/>
                    <a:gd name="connsiteX4" fmla="*/ 2044648 w 2615982"/>
                    <a:gd name="connsiteY4" fmla="*/ 1658402 h 1658402"/>
                    <a:gd name="connsiteX5" fmla="*/ 329735 w 2615982"/>
                    <a:gd name="connsiteY5" fmla="*/ 694230 h 1658402"/>
                    <a:gd name="connsiteX0" fmla="*/ 329735 w 2647968"/>
                    <a:gd name="connsiteY0" fmla="*/ 694230 h 1658402"/>
                    <a:gd name="connsiteX1" fmla="*/ 62175 w 2647968"/>
                    <a:gd name="connsiteY1" fmla="*/ 4159 h 1658402"/>
                    <a:gd name="connsiteX2" fmla="*/ 1285304 w 2647968"/>
                    <a:gd name="connsiteY2" fmla="*/ 972406 h 1658402"/>
                    <a:gd name="connsiteX3" fmla="*/ 2442990 w 2647968"/>
                    <a:gd name="connsiteY3" fmla="*/ 1090174 h 1658402"/>
                    <a:gd name="connsiteX4" fmla="*/ 2044648 w 2647968"/>
                    <a:gd name="connsiteY4" fmla="*/ 1658402 h 1658402"/>
                    <a:gd name="connsiteX5" fmla="*/ 329735 w 2647968"/>
                    <a:gd name="connsiteY5" fmla="*/ 694230 h 1658402"/>
                    <a:gd name="connsiteX0" fmla="*/ 329735 w 2651541"/>
                    <a:gd name="connsiteY0" fmla="*/ 694230 h 1658402"/>
                    <a:gd name="connsiteX1" fmla="*/ 62175 w 2651541"/>
                    <a:gd name="connsiteY1" fmla="*/ 4159 h 1658402"/>
                    <a:gd name="connsiteX2" fmla="*/ 1285304 w 2651541"/>
                    <a:gd name="connsiteY2" fmla="*/ 972406 h 1658402"/>
                    <a:gd name="connsiteX3" fmla="*/ 2442990 w 2651541"/>
                    <a:gd name="connsiteY3" fmla="*/ 1090174 h 1658402"/>
                    <a:gd name="connsiteX4" fmla="*/ 2044648 w 2651541"/>
                    <a:gd name="connsiteY4" fmla="*/ 1658402 h 1658402"/>
                    <a:gd name="connsiteX5" fmla="*/ 329735 w 2651541"/>
                    <a:gd name="connsiteY5" fmla="*/ 694230 h 1658402"/>
                    <a:gd name="connsiteX0" fmla="*/ 329735 w 2656633"/>
                    <a:gd name="connsiteY0" fmla="*/ 694230 h 1678985"/>
                    <a:gd name="connsiteX1" fmla="*/ 62175 w 2656633"/>
                    <a:gd name="connsiteY1" fmla="*/ 4159 h 1678985"/>
                    <a:gd name="connsiteX2" fmla="*/ 1285304 w 2656633"/>
                    <a:gd name="connsiteY2" fmla="*/ 972406 h 1678985"/>
                    <a:gd name="connsiteX3" fmla="*/ 2442990 w 2656633"/>
                    <a:gd name="connsiteY3" fmla="*/ 1090174 h 1678985"/>
                    <a:gd name="connsiteX4" fmla="*/ 2623356 w 2656633"/>
                    <a:gd name="connsiteY4" fmla="*/ 1330221 h 1678985"/>
                    <a:gd name="connsiteX5" fmla="*/ 2044648 w 2656633"/>
                    <a:gd name="connsiteY5" fmla="*/ 1658402 h 1678985"/>
                    <a:gd name="connsiteX6" fmla="*/ 329735 w 2656633"/>
                    <a:gd name="connsiteY6" fmla="*/ 694230 h 1678985"/>
                    <a:gd name="connsiteX0" fmla="*/ 329735 w 2624241"/>
                    <a:gd name="connsiteY0" fmla="*/ 694230 h 1678985"/>
                    <a:gd name="connsiteX1" fmla="*/ 62175 w 2624241"/>
                    <a:gd name="connsiteY1" fmla="*/ 4159 h 1678985"/>
                    <a:gd name="connsiteX2" fmla="*/ 1285304 w 2624241"/>
                    <a:gd name="connsiteY2" fmla="*/ 972406 h 1678985"/>
                    <a:gd name="connsiteX3" fmla="*/ 2442990 w 2624241"/>
                    <a:gd name="connsiteY3" fmla="*/ 1090174 h 1678985"/>
                    <a:gd name="connsiteX4" fmla="*/ 2623356 w 2624241"/>
                    <a:gd name="connsiteY4" fmla="*/ 1330221 h 1678985"/>
                    <a:gd name="connsiteX5" fmla="*/ 2044648 w 2624241"/>
                    <a:gd name="connsiteY5" fmla="*/ 1658402 h 1678985"/>
                    <a:gd name="connsiteX6" fmla="*/ 329735 w 2624241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78985"/>
                    <a:gd name="connsiteX1" fmla="*/ 62175 w 2623356"/>
                    <a:gd name="connsiteY1" fmla="*/ 4159 h 1678985"/>
                    <a:gd name="connsiteX2" fmla="*/ 1285304 w 2623356"/>
                    <a:gd name="connsiteY2" fmla="*/ 972406 h 1678985"/>
                    <a:gd name="connsiteX3" fmla="*/ 2272560 w 2623356"/>
                    <a:gd name="connsiteY3" fmla="*/ 1098115 h 1678985"/>
                    <a:gd name="connsiteX4" fmla="*/ 2623356 w 2623356"/>
                    <a:gd name="connsiteY4" fmla="*/ 1330221 h 1678985"/>
                    <a:gd name="connsiteX5" fmla="*/ 2044648 w 2623356"/>
                    <a:gd name="connsiteY5" fmla="*/ 1658402 h 1678985"/>
                    <a:gd name="connsiteX6" fmla="*/ 329735 w 2623356"/>
                    <a:gd name="connsiteY6" fmla="*/ 694230 h 1678985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29735 w 2623356"/>
                    <a:gd name="connsiteY0" fmla="*/ 694230 h 1658402"/>
                    <a:gd name="connsiteX1" fmla="*/ 62175 w 2623356"/>
                    <a:gd name="connsiteY1" fmla="*/ 4159 h 1658402"/>
                    <a:gd name="connsiteX2" fmla="*/ 1285304 w 2623356"/>
                    <a:gd name="connsiteY2" fmla="*/ 972406 h 1658402"/>
                    <a:gd name="connsiteX3" fmla="*/ 2272560 w 2623356"/>
                    <a:gd name="connsiteY3" fmla="*/ 1098115 h 1658402"/>
                    <a:gd name="connsiteX4" fmla="*/ 2623356 w 2623356"/>
                    <a:gd name="connsiteY4" fmla="*/ 1330221 h 1658402"/>
                    <a:gd name="connsiteX5" fmla="*/ 2044648 w 2623356"/>
                    <a:gd name="connsiteY5" fmla="*/ 1658402 h 1658402"/>
                    <a:gd name="connsiteX6" fmla="*/ 329735 w 2623356"/>
                    <a:gd name="connsiteY6" fmla="*/ 694230 h 1658402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60249"/>
                    <a:gd name="connsiteX1" fmla="*/ 72971 w 2634152"/>
                    <a:gd name="connsiteY1" fmla="*/ 6006 h 1660249"/>
                    <a:gd name="connsiteX2" fmla="*/ 1296100 w 2634152"/>
                    <a:gd name="connsiteY2" fmla="*/ 974253 h 1660249"/>
                    <a:gd name="connsiteX3" fmla="*/ 2283356 w 2634152"/>
                    <a:gd name="connsiteY3" fmla="*/ 1099962 h 1660249"/>
                    <a:gd name="connsiteX4" fmla="*/ 2634152 w 2634152"/>
                    <a:gd name="connsiteY4" fmla="*/ 1332068 h 1660249"/>
                    <a:gd name="connsiteX5" fmla="*/ 2055444 w 2634152"/>
                    <a:gd name="connsiteY5" fmla="*/ 1660249 h 1660249"/>
                    <a:gd name="connsiteX6" fmla="*/ 340531 w 2634152"/>
                    <a:gd name="connsiteY6" fmla="*/ 696077 h 166024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0531 w 2634152"/>
                    <a:gd name="connsiteY0" fmla="*/ 696077 h 1650539"/>
                    <a:gd name="connsiteX1" fmla="*/ 72971 w 2634152"/>
                    <a:gd name="connsiteY1" fmla="*/ 6006 h 1650539"/>
                    <a:gd name="connsiteX2" fmla="*/ 1296100 w 2634152"/>
                    <a:gd name="connsiteY2" fmla="*/ 974253 h 1650539"/>
                    <a:gd name="connsiteX3" fmla="*/ 2283356 w 2634152"/>
                    <a:gd name="connsiteY3" fmla="*/ 1099962 h 1650539"/>
                    <a:gd name="connsiteX4" fmla="*/ 2634152 w 2634152"/>
                    <a:gd name="connsiteY4" fmla="*/ 1332068 h 1650539"/>
                    <a:gd name="connsiteX5" fmla="*/ 2049822 w 2634152"/>
                    <a:gd name="connsiteY5" fmla="*/ 1650539 h 1650539"/>
                    <a:gd name="connsiteX6" fmla="*/ 340531 w 2634152"/>
                    <a:gd name="connsiteY6" fmla="*/ 696077 h 1650539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46692 w 2640313"/>
                    <a:gd name="connsiteY0" fmla="*/ 742488 h 1696950"/>
                    <a:gd name="connsiteX1" fmla="*/ 71205 w 2640313"/>
                    <a:gd name="connsiteY1" fmla="*/ 5146 h 1696950"/>
                    <a:gd name="connsiteX2" fmla="*/ 1302261 w 2640313"/>
                    <a:gd name="connsiteY2" fmla="*/ 1020664 h 1696950"/>
                    <a:gd name="connsiteX3" fmla="*/ 2289517 w 2640313"/>
                    <a:gd name="connsiteY3" fmla="*/ 1146373 h 1696950"/>
                    <a:gd name="connsiteX4" fmla="*/ 2640313 w 2640313"/>
                    <a:gd name="connsiteY4" fmla="*/ 1378479 h 1696950"/>
                    <a:gd name="connsiteX5" fmla="*/ 2055983 w 2640313"/>
                    <a:gd name="connsiteY5" fmla="*/ 1696950 h 1696950"/>
                    <a:gd name="connsiteX6" fmla="*/ 346692 w 2640313"/>
                    <a:gd name="connsiteY6" fmla="*/ 742488 h 1696950"/>
                    <a:gd name="connsiteX0" fmla="*/ 358177 w 2651798"/>
                    <a:gd name="connsiteY0" fmla="*/ 742401 h 1696863"/>
                    <a:gd name="connsiteX1" fmla="*/ 82690 w 2651798"/>
                    <a:gd name="connsiteY1" fmla="*/ 5059 h 1696863"/>
                    <a:gd name="connsiteX2" fmla="*/ 1313746 w 2651798"/>
                    <a:gd name="connsiteY2" fmla="*/ 1020577 h 1696863"/>
                    <a:gd name="connsiteX3" fmla="*/ 2301002 w 2651798"/>
                    <a:gd name="connsiteY3" fmla="*/ 1146286 h 1696863"/>
                    <a:gd name="connsiteX4" fmla="*/ 2651798 w 2651798"/>
                    <a:gd name="connsiteY4" fmla="*/ 1378392 h 1696863"/>
                    <a:gd name="connsiteX5" fmla="*/ 2067468 w 2651798"/>
                    <a:gd name="connsiteY5" fmla="*/ 1696863 h 1696863"/>
                    <a:gd name="connsiteX6" fmla="*/ 358177 w 2651798"/>
                    <a:gd name="connsiteY6" fmla="*/ 742401 h 1696863"/>
                    <a:gd name="connsiteX0" fmla="*/ 289372 w 2582993"/>
                    <a:gd name="connsiteY0" fmla="*/ 737342 h 1691804"/>
                    <a:gd name="connsiteX1" fmla="*/ 13885 w 2582993"/>
                    <a:gd name="connsiteY1" fmla="*/ 0 h 1691804"/>
                    <a:gd name="connsiteX2" fmla="*/ 1244941 w 2582993"/>
                    <a:gd name="connsiteY2" fmla="*/ 1015518 h 1691804"/>
                    <a:gd name="connsiteX3" fmla="*/ 2232197 w 2582993"/>
                    <a:gd name="connsiteY3" fmla="*/ 1141227 h 1691804"/>
                    <a:gd name="connsiteX4" fmla="*/ 2582993 w 2582993"/>
                    <a:gd name="connsiteY4" fmla="*/ 1373333 h 1691804"/>
                    <a:gd name="connsiteX5" fmla="*/ 1998663 w 2582993"/>
                    <a:gd name="connsiteY5" fmla="*/ 1691804 h 1691804"/>
                    <a:gd name="connsiteX6" fmla="*/ 289372 w 2582993"/>
                    <a:gd name="connsiteY6" fmla="*/ 737342 h 1691804"/>
                    <a:gd name="connsiteX0" fmla="*/ 294936 w 2588557"/>
                    <a:gd name="connsiteY0" fmla="*/ 737342 h 1691804"/>
                    <a:gd name="connsiteX1" fmla="*/ 19449 w 2588557"/>
                    <a:gd name="connsiteY1" fmla="*/ 0 h 1691804"/>
                    <a:gd name="connsiteX2" fmla="*/ 1250505 w 2588557"/>
                    <a:gd name="connsiteY2" fmla="*/ 1015518 h 1691804"/>
                    <a:gd name="connsiteX3" fmla="*/ 2237761 w 2588557"/>
                    <a:gd name="connsiteY3" fmla="*/ 1141227 h 1691804"/>
                    <a:gd name="connsiteX4" fmla="*/ 2588557 w 2588557"/>
                    <a:gd name="connsiteY4" fmla="*/ 1373333 h 1691804"/>
                    <a:gd name="connsiteX5" fmla="*/ 2004227 w 2588557"/>
                    <a:gd name="connsiteY5" fmla="*/ 1691804 h 1691804"/>
                    <a:gd name="connsiteX6" fmla="*/ 294936 w 2588557"/>
                    <a:gd name="connsiteY6" fmla="*/ 737342 h 1691804"/>
                    <a:gd name="connsiteX0" fmla="*/ 293463 w 2587084"/>
                    <a:gd name="connsiteY0" fmla="*/ 737342 h 1691804"/>
                    <a:gd name="connsiteX1" fmla="*/ 17976 w 2587084"/>
                    <a:gd name="connsiteY1" fmla="*/ 0 h 1691804"/>
                    <a:gd name="connsiteX2" fmla="*/ 1249032 w 2587084"/>
                    <a:gd name="connsiteY2" fmla="*/ 1015518 h 1691804"/>
                    <a:gd name="connsiteX3" fmla="*/ 2236288 w 2587084"/>
                    <a:gd name="connsiteY3" fmla="*/ 1141227 h 1691804"/>
                    <a:gd name="connsiteX4" fmla="*/ 2587084 w 2587084"/>
                    <a:gd name="connsiteY4" fmla="*/ 1373333 h 1691804"/>
                    <a:gd name="connsiteX5" fmla="*/ 2002754 w 2587084"/>
                    <a:gd name="connsiteY5" fmla="*/ 1691804 h 1691804"/>
                    <a:gd name="connsiteX6" fmla="*/ 293463 w 258708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02993 w 2596614"/>
                    <a:gd name="connsiteY0" fmla="*/ 737342 h 1691804"/>
                    <a:gd name="connsiteX1" fmla="*/ 27506 w 2596614"/>
                    <a:gd name="connsiteY1" fmla="*/ 0 h 1691804"/>
                    <a:gd name="connsiteX2" fmla="*/ 1258562 w 2596614"/>
                    <a:gd name="connsiteY2" fmla="*/ 1015518 h 1691804"/>
                    <a:gd name="connsiteX3" fmla="*/ 2245818 w 2596614"/>
                    <a:gd name="connsiteY3" fmla="*/ 1141227 h 1691804"/>
                    <a:gd name="connsiteX4" fmla="*/ 2596614 w 2596614"/>
                    <a:gd name="connsiteY4" fmla="*/ 1373333 h 1691804"/>
                    <a:gd name="connsiteX5" fmla="*/ 2012284 w 2596614"/>
                    <a:gd name="connsiteY5" fmla="*/ 1691804 h 1691804"/>
                    <a:gd name="connsiteX6" fmla="*/ 302993 w 2596614"/>
                    <a:gd name="connsiteY6" fmla="*/ 737342 h 1691804"/>
                    <a:gd name="connsiteX0" fmla="*/ 320931 w 2614552"/>
                    <a:gd name="connsiteY0" fmla="*/ 755993 h 1710455"/>
                    <a:gd name="connsiteX1" fmla="*/ 21679 w 2614552"/>
                    <a:gd name="connsiteY1" fmla="*/ 0 h 1710455"/>
                    <a:gd name="connsiteX2" fmla="*/ 1276500 w 2614552"/>
                    <a:gd name="connsiteY2" fmla="*/ 1034169 h 1710455"/>
                    <a:gd name="connsiteX3" fmla="*/ 2263756 w 2614552"/>
                    <a:gd name="connsiteY3" fmla="*/ 1159878 h 1710455"/>
                    <a:gd name="connsiteX4" fmla="*/ 2614552 w 2614552"/>
                    <a:gd name="connsiteY4" fmla="*/ 1391984 h 1710455"/>
                    <a:gd name="connsiteX5" fmla="*/ 2030222 w 2614552"/>
                    <a:gd name="connsiteY5" fmla="*/ 1710455 h 1710455"/>
                    <a:gd name="connsiteX6" fmla="*/ 320931 w 2614552"/>
                    <a:gd name="connsiteY6" fmla="*/ 755993 h 1710455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7798 w 2971419"/>
                    <a:gd name="connsiteY0" fmla="*/ 701826 h 1656288"/>
                    <a:gd name="connsiteX1" fmla="*/ 2524 w 2971419"/>
                    <a:gd name="connsiteY1" fmla="*/ 0 h 1656288"/>
                    <a:gd name="connsiteX2" fmla="*/ 1633367 w 2971419"/>
                    <a:gd name="connsiteY2" fmla="*/ 980002 h 1656288"/>
                    <a:gd name="connsiteX3" fmla="*/ 2620623 w 2971419"/>
                    <a:gd name="connsiteY3" fmla="*/ 1105711 h 1656288"/>
                    <a:gd name="connsiteX4" fmla="*/ 2971419 w 2971419"/>
                    <a:gd name="connsiteY4" fmla="*/ 1337817 h 1656288"/>
                    <a:gd name="connsiteX5" fmla="*/ 2387089 w 2971419"/>
                    <a:gd name="connsiteY5" fmla="*/ 1656288 h 1656288"/>
                    <a:gd name="connsiteX6" fmla="*/ 677798 w 2971419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618099 w 2968895"/>
                    <a:gd name="connsiteY3" fmla="*/ 1105711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656288"/>
                    <a:gd name="connsiteX1" fmla="*/ 0 w 2968895"/>
                    <a:gd name="connsiteY1" fmla="*/ 0 h 1656288"/>
                    <a:gd name="connsiteX2" fmla="*/ 1630843 w 2968895"/>
                    <a:gd name="connsiteY2" fmla="*/ 980002 h 1656288"/>
                    <a:gd name="connsiteX3" fmla="*/ 2524391 w 2968895"/>
                    <a:gd name="connsiteY3" fmla="*/ 1146443 h 1656288"/>
                    <a:gd name="connsiteX4" fmla="*/ 2968895 w 2968895"/>
                    <a:gd name="connsiteY4" fmla="*/ 1337817 h 1656288"/>
                    <a:gd name="connsiteX5" fmla="*/ 2384565 w 2968895"/>
                    <a:gd name="connsiteY5" fmla="*/ 1656288 h 1656288"/>
                    <a:gd name="connsiteX6" fmla="*/ 675274 w 2968895"/>
                    <a:gd name="connsiteY6" fmla="*/ 701826 h 1656288"/>
                    <a:gd name="connsiteX0" fmla="*/ 675274 w 2968895"/>
                    <a:gd name="connsiteY0" fmla="*/ 701826 h 1581983"/>
                    <a:gd name="connsiteX1" fmla="*/ 0 w 2968895"/>
                    <a:gd name="connsiteY1" fmla="*/ 0 h 1581983"/>
                    <a:gd name="connsiteX2" fmla="*/ 1630843 w 2968895"/>
                    <a:gd name="connsiteY2" fmla="*/ 980002 h 1581983"/>
                    <a:gd name="connsiteX3" fmla="*/ 2524391 w 2968895"/>
                    <a:gd name="connsiteY3" fmla="*/ 1146443 h 1581983"/>
                    <a:gd name="connsiteX4" fmla="*/ 2968895 w 2968895"/>
                    <a:gd name="connsiteY4" fmla="*/ 1337817 h 1581983"/>
                    <a:gd name="connsiteX5" fmla="*/ 2357972 w 2968895"/>
                    <a:gd name="connsiteY5" fmla="*/ 1581983 h 1581983"/>
                    <a:gd name="connsiteX6" fmla="*/ 675274 w 2968895"/>
                    <a:gd name="connsiteY6" fmla="*/ 701826 h 1581983"/>
                    <a:gd name="connsiteX0" fmla="*/ 675274 w 2787373"/>
                    <a:gd name="connsiteY0" fmla="*/ 701826 h 1581983"/>
                    <a:gd name="connsiteX1" fmla="*/ 0 w 2787373"/>
                    <a:gd name="connsiteY1" fmla="*/ 0 h 1581983"/>
                    <a:gd name="connsiteX2" fmla="*/ 1630843 w 2787373"/>
                    <a:gd name="connsiteY2" fmla="*/ 980002 h 1581983"/>
                    <a:gd name="connsiteX3" fmla="*/ 2524391 w 2787373"/>
                    <a:gd name="connsiteY3" fmla="*/ 1146443 h 1581983"/>
                    <a:gd name="connsiteX4" fmla="*/ 2783359 w 2787373"/>
                    <a:gd name="connsiteY4" fmla="*/ 1488719 h 1581983"/>
                    <a:gd name="connsiteX5" fmla="*/ 2357972 w 2787373"/>
                    <a:gd name="connsiteY5" fmla="*/ 1581983 h 1581983"/>
                    <a:gd name="connsiteX6" fmla="*/ 675274 w 2787373"/>
                    <a:gd name="connsiteY6" fmla="*/ 701826 h 1581983"/>
                    <a:gd name="connsiteX0" fmla="*/ 675274 w 2606990"/>
                    <a:gd name="connsiteY0" fmla="*/ 701826 h 1590897"/>
                    <a:gd name="connsiteX1" fmla="*/ 0 w 2606990"/>
                    <a:gd name="connsiteY1" fmla="*/ 0 h 1590897"/>
                    <a:gd name="connsiteX2" fmla="*/ 1630843 w 2606990"/>
                    <a:gd name="connsiteY2" fmla="*/ 980002 h 1590897"/>
                    <a:gd name="connsiteX3" fmla="*/ 2524391 w 2606990"/>
                    <a:gd name="connsiteY3" fmla="*/ 1146443 h 1590897"/>
                    <a:gd name="connsiteX4" fmla="*/ 2357972 w 2606990"/>
                    <a:gd name="connsiteY4" fmla="*/ 1581983 h 1590897"/>
                    <a:gd name="connsiteX5" fmla="*/ 675274 w 2606990"/>
                    <a:gd name="connsiteY5" fmla="*/ 701826 h 1590897"/>
                    <a:gd name="connsiteX0" fmla="*/ 675274 w 2789308"/>
                    <a:gd name="connsiteY0" fmla="*/ 701826 h 1595659"/>
                    <a:gd name="connsiteX1" fmla="*/ 0 w 2789308"/>
                    <a:gd name="connsiteY1" fmla="*/ 0 h 1595659"/>
                    <a:gd name="connsiteX2" fmla="*/ 1630843 w 2789308"/>
                    <a:gd name="connsiteY2" fmla="*/ 980002 h 1595659"/>
                    <a:gd name="connsiteX3" fmla="*/ 2524391 w 2789308"/>
                    <a:gd name="connsiteY3" fmla="*/ 1146443 h 1595659"/>
                    <a:gd name="connsiteX4" fmla="*/ 2357972 w 2789308"/>
                    <a:gd name="connsiteY4" fmla="*/ 1581983 h 1595659"/>
                    <a:gd name="connsiteX5" fmla="*/ 675274 w 2789308"/>
                    <a:gd name="connsiteY5" fmla="*/ 701826 h 1595659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30843 w 2809991"/>
                    <a:gd name="connsiteY2" fmla="*/ 980002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09991"/>
                    <a:gd name="connsiteY0" fmla="*/ 701826 h 1606727"/>
                    <a:gd name="connsiteX1" fmla="*/ 0 w 2809991"/>
                    <a:gd name="connsiteY1" fmla="*/ 0 h 1606727"/>
                    <a:gd name="connsiteX2" fmla="*/ 1667413 w 2809991"/>
                    <a:gd name="connsiteY2" fmla="*/ 839213 h 1606727"/>
                    <a:gd name="connsiteX3" fmla="*/ 2524391 w 2809991"/>
                    <a:gd name="connsiteY3" fmla="*/ 1146443 h 1606727"/>
                    <a:gd name="connsiteX4" fmla="*/ 2357972 w 2809991"/>
                    <a:gd name="connsiteY4" fmla="*/ 1581983 h 1606727"/>
                    <a:gd name="connsiteX5" fmla="*/ 675274 w 2809991"/>
                    <a:gd name="connsiteY5" fmla="*/ 701826 h 1606727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818571"/>
                    <a:gd name="connsiteY0" fmla="*/ 701826 h 1602314"/>
                    <a:gd name="connsiteX1" fmla="*/ 0 w 2818571"/>
                    <a:gd name="connsiteY1" fmla="*/ 0 h 1602314"/>
                    <a:gd name="connsiteX2" fmla="*/ 1667413 w 2818571"/>
                    <a:gd name="connsiteY2" fmla="*/ 839213 h 1602314"/>
                    <a:gd name="connsiteX3" fmla="*/ 2524391 w 2818571"/>
                    <a:gd name="connsiteY3" fmla="*/ 1146443 h 1602314"/>
                    <a:gd name="connsiteX4" fmla="*/ 2357972 w 2818571"/>
                    <a:gd name="connsiteY4" fmla="*/ 1581983 h 1602314"/>
                    <a:gd name="connsiteX5" fmla="*/ 675274 w 2818571"/>
                    <a:gd name="connsiteY5" fmla="*/ 701826 h 1602314"/>
                    <a:gd name="connsiteX0" fmla="*/ 675274 w 2787220"/>
                    <a:gd name="connsiteY0" fmla="*/ 701826 h 1605687"/>
                    <a:gd name="connsiteX1" fmla="*/ 0 w 2787220"/>
                    <a:gd name="connsiteY1" fmla="*/ 0 h 1605687"/>
                    <a:gd name="connsiteX2" fmla="*/ 1667413 w 2787220"/>
                    <a:gd name="connsiteY2" fmla="*/ 839213 h 1605687"/>
                    <a:gd name="connsiteX3" fmla="*/ 2524391 w 2787220"/>
                    <a:gd name="connsiteY3" fmla="*/ 1146443 h 1605687"/>
                    <a:gd name="connsiteX4" fmla="*/ 2357972 w 2787220"/>
                    <a:gd name="connsiteY4" fmla="*/ 1581983 h 1605687"/>
                    <a:gd name="connsiteX5" fmla="*/ 675274 w 2787220"/>
                    <a:gd name="connsiteY5" fmla="*/ 701826 h 1605687"/>
                    <a:gd name="connsiteX0" fmla="*/ 675274 w 2817152"/>
                    <a:gd name="connsiteY0" fmla="*/ 701826 h 1602821"/>
                    <a:gd name="connsiteX1" fmla="*/ 0 w 2817152"/>
                    <a:gd name="connsiteY1" fmla="*/ 0 h 1602821"/>
                    <a:gd name="connsiteX2" fmla="*/ 1667413 w 2817152"/>
                    <a:gd name="connsiteY2" fmla="*/ 839213 h 1602821"/>
                    <a:gd name="connsiteX3" fmla="*/ 2524391 w 2817152"/>
                    <a:gd name="connsiteY3" fmla="*/ 1146443 h 1602821"/>
                    <a:gd name="connsiteX4" fmla="*/ 2357972 w 2817152"/>
                    <a:gd name="connsiteY4" fmla="*/ 1581983 h 1602821"/>
                    <a:gd name="connsiteX5" fmla="*/ 675274 w 2817152"/>
                    <a:gd name="connsiteY5" fmla="*/ 701826 h 1602821"/>
                    <a:gd name="connsiteX0" fmla="*/ 675274 w 2813862"/>
                    <a:gd name="connsiteY0" fmla="*/ 701826 h 1628960"/>
                    <a:gd name="connsiteX1" fmla="*/ 0 w 2813862"/>
                    <a:gd name="connsiteY1" fmla="*/ 0 h 1628960"/>
                    <a:gd name="connsiteX2" fmla="*/ 1667413 w 2813862"/>
                    <a:gd name="connsiteY2" fmla="*/ 839213 h 1628960"/>
                    <a:gd name="connsiteX3" fmla="*/ 2524391 w 2813862"/>
                    <a:gd name="connsiteY3" fmla="*/ 1146443 h 1628960"/>
                    <a:gd name="connsiteX4" fmla="*/ 2348188 w 2813862"/>
                    <a:gd name="connsiteY4" fmla="*/ 1609653 h 1628960"/>
                    <a:gd name="connsiteX5" fmla="*/ 675274 w 2813862"/>
                    <a:gd name="connsiteY5" fmla="*/ 701826 h 1628960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  <a:gd name="connsiteX0" fmla="*/ 675274 w 2810669"/>
                    <a:gd name="connsiteY0" fmla="*/ 701826 h 1617439"/>
                    <a:gd name="connsiteX1" fmla="*/ 0 w 2810669"/>
                    <a:gd name="connsiteY1" fmla="*/ 0 h 1617439"/>
                    <a:gd name="connsiteX2" fmla="*/ 1667413 w 2810669"/>
                    <a:gd name="connsiteY2" fmla="*/ 839213 h 1617439"/>
                    <a:gd name="connsiteX3" fmla="*/ 2524391 w 2810669"/>
                    <a:gd name="connsiteY3" fmla="*/ 1146443 h 1617439"/>
                    <a:gd name="connsiteX4" fmla="*/ 2348188 w 2810669"/>
                    <a:gd name="connsiteY4" fmla="*/ 1609653 h 1617439"/>
                    <a:gd name="connsiteX5" fmla="*/ 675274 w 2810669"/>
                    <a:gd name="connsiteY5" fmla="*/ 701826 h 161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10669" h="1617439">
                      <a:moveTo>
                        <a:pt x="675274" y="701826"/>
                      </a:moveTo>
                      <a:cubicBezTo>
                        <a:pt x="211810" y="293521"/>
                        <a:pt x="347104" y="436764"/>
                        <a:pt x="0" y="0"/>
                      </a:cubicBezTo>
                      <a:cubicBezTo>
                        <a:pt x="574307" y="300652"/>
                        <a:pt x="935453" y="557297"/>
                        <a:pt x="1667413" y="839213"/>
                      </a:cubicBezTo>
                      <a:cubicBezTo>
                        <a:pt x="2203149" y="1027325"/>
                        <a:pt x="1943887" y="919744"/>
                        <a:pt x="2524391" y="1146443"/>
                      </a:cubicBezTo>
                      <a:cubicBezTo>
                        <a:pt x="3057787" y="1426661"/>
                        <a:pt x="2755915" y="1663906"/>
                        <a:pt x="2348188" y="1609653"/>
                      </a:cubicBezTo>
                      <a:cubicBezTo>
                        <a:pt x="1920379" y="1486365"/>
                        <a:pt x="1201344" y="1081387"/>
                        <a:pt x="675274" y="701826"/>
                      </a:cubicBezTo>
                      <a:close/>
                    </a:path>
                  </a:pathLst>
                </a:custGeom>
                <a:solidFill>
                  <a:srgbClr val="007FFF">
                    <a:alpha val="81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5928012" y="3429040"/>
                <a:ext cx="900037" cy="2940053"/>
                <a:chOff x="5928012" y="3429040"/>
                <a:chExt cx="900037" cy="2940053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928012" y="3502080"/>
                  <a:ext cx="180794" cy="2867013"/>
                </a:xfrm>
                <a:prstGeom prst="rect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299510" y="3501872"/>
                  <a:ext cx="180794" cy="2867013"/>
                </a:xfrm>
                <a:prstGeom prst="rect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647255" y="3501664"/>
                  <a:ext cx="180794" cy="2867013"/>
                </a:xfrm>
                <a:prstGeom prst="rect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971038" y="3429040"/>
                  <a:ext cx="792164" cy="127271"/>
                </a:xfrm>
                <a:prstGeom prst="rect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1" name="Group 20"/>
          <p:cNvGrpSpPr/>
          <p:nvPr/>
        </p:nvGrpSpPr>
        <p:grpSpPr>
          <a:xfrm rot="20461443">
            <a:off x="3084598" y="-263842"/>
            <a:ext cx="3167324" cy="5220614"/>
            <a:chOff x="1001505" y="-54292"/>
            <a:chExt cx="3167324" cy="5220614"/>
          </a:xfrm>
        </p:grpSpPr>
        <p:grpSp>
          <p:nvGrpSpPr>
            <p:cNvPr id="22" name="Group 21"/>
            <p:cNvGrpSpPr/>
            <p:nvPr/>
          </p:nvGrpSpPr>
          <p:grpSpPr>
            <a:xfrm rot="21202765">
              <a:off x="1001505" y="-54292"/>
              <a:ext cx="1006606" cy="3136035"/>
              <a:chOff x="6286415" y="52724"/>
              <a:chExt cx="1006606" cy="3136035"/>
            </a:xfrm>
          </p:grpSpPr>
          <p:sp>
            <p:nvSpPr>
              <p:cNvPr id="24" name="Rounded Rectangle 23"/>
              <p:cNvSpPr/>
              <p:nvPr/>
            </p:nvSpPr>
            <p:spPr>
              <a:xfrm rot="20067288">
                <a:off x="7127902" y="2403848"/>
                <a:ext cx="165119" cy="784911"/>
              </a:xfrm>
              <a:prstGeom prst="roundRect">
                <a:avLst>
                  <a:gd name="adj" fmla="val 50000"/>
                </a:avLst>
              </a:prstGeom>
              <a:solidFill>
                <a:srgbClr val="007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20067288">
                <a:off x="6286415" y="52724"/>
                <a:ext cx="489721" cy="2670021"/>
              </a:xfrm>
              <a:prstGeom prst="roundRect">
                <a:avLst>
                  <a:gd name="adj" fmla="val 50000"/>
                </a:avLst>
              </a:prstGeom>
              <a:solidFill>
                <a:srgbClr val="007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483029" y="4423372"/>
              <a:ext cx="685800" cy="7429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062" y="1565332"/>
            <a:ext cx="4542595" cy="4513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01" y="2973675"/>
            <a:ext cx="1559135" cy="1549282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9171540" y="1268672"/>
            <a:ext cx="2765870" cy="2750231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rot="10800000">
            <a:off x="7265724" y="2092794"/>
            <a:ext cx="2507668" cy="1807448"/>
          </a:xfrm>
          <a:prstGeom prst="arc">
            <a:avLst>
              <a:gd name="adj1" fmla="val 13232045"/>
              <a:gd name="adj2" fmla="val 19098269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6" idx="4"/>
            <a:endCxn id="6" idx="3"/>
          </p:cNvCxnSpPr>
          <p:nvPr/>
        </p:nvCxnSpPr>
        <p:spPr>
          <a:xfrm flipV="1">
            <a:off x="7590856" y="5117436"/>
            <a:ext cx="1875065" cy="67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-2780292" y="5611722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007FF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বলটি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216319" y="5466251"/>
            <a:ext cx="4618725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007FFF"/>
              </a:gs>
              <a:gs pos="100000">
                <a:srgbClr val="007F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/>
          <p:cNvSpPr/>
          <p:nvPr/>
        </p:nvSpPr>
        <p:spPr>
          <a:xfrm>
            <a:off x="2625440" y="5660316"/>
            <a:ext cx="3561480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গ্লাসের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 flipH="1">
            <a:off x="1607858" y="5466556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852933" y="5608465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007FF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বলটি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কোথায়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9302" y="79356"/>
            <a:ext cx="1686865" cy="558823"/>
            <a:chOff x="8475516" y="247204"/>
            <a:chExt cx="3406681" cy="558823"/>
          </a:xfrm>
        </p:grpSpPr>
        <p:sp>
          <p:nvSpPr>
            <p:cNvPr id="44" name="Rounded Rectangle 30"/>
            <p:cNvSpPr/>
            <p:nvPr/>
          </p:nvSpPr>
          <p:spPr>
            <a:xfrm>
              <a:off x="8475516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ounded Rectangle 30"/>
            <p:cNvSpPr/>
            <p:nvPr/>
          </p:nvSpPr>
          <p:spPr>
            <a:xfrm>
              <a:off x="8750489" y="279818"/>
              <a:ext cx="3131708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5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" dur="1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0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nodeType="withEffect" p14:presetBounceEnd="7000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13 -0.00047 L -0.00013 2.22222E-6 C 0.06289 -0.09074 0.09922 -0.12477 0.16667 -0.19584 C 0.2832 -0.28056 0.38008 -0.33542 0.37787 -0.33542 " pathEditMode="relative" rAng="0" ptsTypes="AAAA" p14:bounceEnd="7000">
                                          <p:cBhvr>
                                            <p:cTn id="32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93" y="-16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5E-6 3.7037E-7 L -0.43411 -0.03866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06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2.5E-6 7.40741E-7 L -0.50664 -0.1456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39" y="-729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53" presetClass="exit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2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3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5" presetClass="pat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5E-6 3.33333E-6 L -0.69545 -0.04491 " pathEditMode="relative" rAng="0" ptsTypes="AA">
                                          <p:cBhvr>
                                            <p:cTn id="52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79" y="-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" presetClass="entr" presetSubtype="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42" presetClass="path" presetSubtype="0" fill="hold" nodeType="withEffect" p14:presetBounceEnd="51000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0.38294 -0.32824 L 0.44141 0.09398 " pathEditMode="relative" rAng="0" ptsTypes="AA" p14:bounceEnd="51000">
                                          <p:cBhvr>
                                            <p:cTn id="7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7" y="2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9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-0.38151 0.0044 " pathEditMode="relative" rAng="0" ptsTypes="AA">
                                          <p:cBhvr>
                                            <p:cTn id="10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04" dur="1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93889E-18 -2.96296E-6 L 0.41758 0.0007 " pathEditMode="relative" rAng="0" ptsTypes="AA">
                                          <p:cBhvr>
                                            <p:cTn id="10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875E-6 -2.96296E-6 L 0.14778 -0.00625 " pathEditMode="relative" rAng="0" ptsTypes="AA">
                                          <p:cBhvr>
                                            <p:cTn id="1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7" grpId="0" animBg="1"/>
          <p:bldP spid="28" grpId="0" animBg="1"/>
          <p:bldP spid="28" grpId="1" animBg="1"/>
          <p:bldP spid="29" grpId="0" animBg="1"/>
          <p:bldP spid="31" grpId="0" animBg="1"/>
          <p:bldP spid="31" grpId="1" animBg="1"/>
          <p:bldP spid="32" grpId="0" animBg="1"/>
          <p:bldP spid="33" grpId="0" animBg="1"/>
          <p:bldP spid="33" grpId="1" animBg="1"/>
          <p:bldP spid="34" grpId="0" animBg="1"/>
          <p:bldP spid="35" grpId="0" animBg="1"/>
          <p:bldP spid="35" grpId="1" animBg="1"/>
          <p:bldP spid="35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4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" dur="1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75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8" presetClass="emp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0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13 -0.00047 L -0.00013 2.22222E-6 C 0.06289 -0.09074 0.09922 -0.12477 0.16667 -0.19584 C 0.2832 -0.28056 0.38008 -0.33542 0.37787 -0.33542 " pathEditMode="relative" rAng="0" ptsTypes="AAAA">
                                          <p:cBhvr>
                                            <p:cTn id="32" dur="4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93" y="-16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35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5E-6 3.7037E-7 L -0.43411 -0.03866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706" y="-1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2.5E-6 7.40741E-7 L -0.50664 -0.1456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39" y="-729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53" presetClass="exit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2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0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53" presetClass="exit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3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35" presetClass="pat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5E-6 3.33333E-6 L -0.69545 -0.04491 " pathEditMode="relative" rAng="0" ptsTypes="AA">
                                          <p:cBhvr>
                                            <p:cTn id="52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79" y="-2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" presetClass="entr" presetSubtype="0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42" presetClass="pat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0.38294 -0.32824 L 0.44141 0.09398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7" y="2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32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0 L -0.38151 0.0044 " pathEditMode="relative" rAng="0" ptsTypes="AA">
                                          <p:cBhvr>
                                            <p:cTn id="10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3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04" dur="1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93889E-18 -2.96296E-6 L 0.41758 0.0007 " pathEditMode="relative" rAng="0" ptsTypes="AA">
                                          <p:cBhvr>
                                            <p:cTn id="10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0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875E-6 -2.96296E-6 L 0.14778 -0.00625 " pathEditMode="relative" rAng="0" ptsTypes="AA">
                                          <p:cBhvr>
                                            <p:cTn id="1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6" grpId="1" animBg="1"/>
          <p:bldP spid="7" grpId="0" animBg="1"/>
          <p:bldP spid="28" grpId="0" animBg="1"/>
          <p:bldP spid="28" grpId="1" animBg="1"/>
          <p:bldP spid="29" grpId="0" animBg="1"/>
          <p:bldP spid="31" grpId="0" animBg="1"/>
          <p:bldP spid="31" grpId="1" animBg="1"/>
          <p:bldP spid="32" grpId="0" animBg="1"/>
          <p:bldP spid="33" grpId="0" animBg="1"/>
          <p:bldP spid="33" grpId="1" animBg="1"/>
          <p:bldP spid="34" grpId="0" animBg="1"/>
          <p:bldP spid="35" grpId="0" animBg="1"/>
          <p:bldP spid="35" grpId="1" animBg="1"/>
          <p:bldP spid="35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79420" y="2467852"/>
            <a:ext cx="3200400" cy="3200400"/>
            <a:chOff x="7703220" y="1572502"/>
            <a:chExt cx="3200400" cy="3200400"/>
          </a:xfrm>
        </p:grpSpPr>
        <p:sp>
          <p:nvSpPr>
            <p:cNvPr id="3" name="Oval 2"/>
            <p:cNvSpPr/>
            <p:nvPr/>
          </p:nvSpPr>
          <p:spPr>
            <a:xfrm>
              <a:off x="7703220" y="1572502"/>
              <a:ext cx="3200400" cy="3200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9264316" y="31282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Isosceles Triangle 4"/>
          <p:cNvSpPr/>
          <p:nvPr/>
        </p:nvSpPr>
        <p:spPr>
          <a:xfrm>
            <a:off x="620453" y="1805742"/>
            <a:ext cx="7546742" cy="3941379"/>
          </a:xfrm>
          <a:prstGeom prst="triangle">
            <a:avLst>
              <a:gd name="adj" fmla="val 3620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-75634" y="607782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92971" y="475151"/>
            <a:ext cx="4618725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5302092" y="669216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4317140" y="47816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68645" y="604797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46066" y="609401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34412" y="452762"/>
            <a:ext cx="4618725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/>
        </p:nvSpPr>
        <p:spPr>
          <a:xfrm>
            <a:off x="5331660" y="624143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4357016" y="450452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68645" y="618959"/>
            <a:ext cx="4188214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4058443" y="625618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বৃত্তটিকে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607700" y="461785"/>
            <a:ext cx="6405101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3108528" y="616772"/>
            <a:ext cx="4938947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1875927" y="463396"/>
            <a:ext cx="6795184" cy="833639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007805" y="601650"/>
            <a:ext cx="5808082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বৃত্তটিকে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-1264088" y="570492"/>
            <a:ext cx="4600321" cy="527924"/>
          </a:xfrm>
          <a:prstGeom prst="roundRect">
            <a:avLst>
              <a:gd name="adj" fmla="val 50000"/>
            </a:avLst>
          </a:prstGeom>
          <a:solidFill>
            <a:srgbClr val="007FF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17524" y="425021"/>
            <a:ext cx="5073193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007FFF"/>
              </a:gs>
              <a:gs pos="100000">
                <a:srgbClr val="007F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4400096" y="62073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flipH="1">
            <a:off x="3409061" y="425328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654137" y="567235"/>
            <a:ext cx="4600321" cy="527924"/>
          </a:xfrm>
          <a:prstGeom prst="roundRect">
            <a:avLst>
              <a:gd name="adj" fmla="val 50000"/>
            </a:avLst>
          </a:prstGeom>
          <a:solidFill>
            <a:srgbClr val="007FFF"/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বৃত্তটি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8426">
            <a:off x="6222339" y="1134070"/>
            <a:ext cx="6286914" cy="582509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089472" y="2551073"/>
            <a:ext cx="3200400" cy="3200400"/>
            <a:chOff x="7703220" y="1572502"/>
            <a:chExt cx="3200400" cy="3200400"/>
          </a:xfrm>
        </p:grpSpPr>
        <p:sp>
          <p:nvSpPr>
            <p:cNvPr id="35" name="Oval 34"/>
            <p:cNvSpPr/>
            <p:nvPr/>
          </p:nvSpPr>
          <p:spPr>
            <a:xfrm>
              <a:off x="7703220" y="1572502"/>
              <a:ext cx="3200400" cy="3200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9264316" y="31282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58426">
            <a:off x="532391" y="1217291"/>
            <a:ext cx="6286914" cy="5825094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-3143774" y="585460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881152" y="428821"/>
            <a:ext cx="5724982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entagon 39"/>
          <p:cNvSpPr/>
          <p:nvPr/>
        </p:nvSpPr>
        <p:spPr>
          <a:xfrm>
            <a:off x="2893026" y="593330"/>
            <a:ext cx="4906905" cy="513675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reeform 40"/>
          <p:cNvSpPr/>
          <p:nvPr/>
        </p:nvSpPr>
        <p:spPr>
          <a:xfrm flipH="1">
            <a:off x="2196890" y="435092"/>
            <a:ext cx="60736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2502060" y="583179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3.7037E-7 L -0.38151 0.0044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1" dur="1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3.33333E-6 L 0.41875 0.0007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6.25E-7 4.81481E-6 L 0.14779 -0.00625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2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7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73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7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3.7037E-6 L -0.38151 0.0044 " pathEditMode="relative" rAng="0" ptsTypes="AA">
                                          <p:cBhvr>
                                            <p:cTn id="9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95" dur="1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4.81481E-6 L 0.41875 0.0007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33333E-6 -3.7037E-6 L 0.14779 -0.00625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0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8" presetClass="exit" presetSubtype="1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0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8" presetClass="exit" presetSubtype="1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8" presetClass="exit" presetSubtype="1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8" presetClass="exit" presetSubtype="1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-0.46797 0.00995 " pathEditMode="relative" rAng="0" ptsTypes="AA">
                                          <p:cBhvr>
                                            <p:cTn id="12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398" y="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3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4.81481E-6 L -0.40338 0.00047 " pathEditMode="relative" rAng="0" ptsTypes="AA">
                                          <p:cBhvr>
                                            <p:cTn id="1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16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45" dur="1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2.22222E-6 L 0.41757 0.00069 " pathEditMode="relative" rAng="0" ptsTypes="AA">
                                          <p:cBhvr>
                                            <p:cTn id="1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-7.40741E-7 L 0.1737 -0.00463 " pathEditMode="relative" rAng="0" ptsTypes="AA">
                                          <p:cBhvr>
                                            <p:cTn id="1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8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16" presetClass="exit" presetSubtype="2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6" presetClass="exit" presetSubtype="2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6" presetClass="exit" presetSubtype="2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1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8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59259E-6 L -0.49635 -0.00162 " pathEditMode="relative" rAng="0" ptsTypes="AA">
                                          <p:cBhvr>
                                            <p:cTn id="19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818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93" dur="1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6 " pathEditMode="relative" rAng="0" ptsTypes="AA">
                                          <p:cBhvr>
                                            <p:cTn id="19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875E-6 3.7037E-6 L 0.225 -0.00116 " pathEditMode="relative" rAng="0" ptsTypes="AA">
                                          <p:cBhvr>
                                            <p:cTn id="20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50" y="-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0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55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55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55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0" dur="2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42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3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248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5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5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6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4" fill="hold">
                          <p:stCondLst>
                            <p:cond delay="indefinite"/>
                          </p:stCondLst>
                          <p:childTnLst>
                            <p:par>
                              <p:cTn id="2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6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7 L -0.46198 0.00046 " pathEditMode="relative" rAng="0" ptsTypes="AA">
                                          <p:cBhvr>
                                            <p:cTn id="26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09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9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70" dur="1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2.59259E-6 L 0.46315 -0.00046 " pathEditMode="relative" rAng="0" ptsTypes="AA">
                                          <p:cBhvr>
                                            <p:cTn id="2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6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45833E-6 -2.59259E-6 L 0.27031 -0.00648 " pathEditMode="relative" rAng="0" ptsTypes="AA">
                                          <p:cBhvr>
                                            <p:cTn id="27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16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6" grpId="1" animBg="1"/>
          <p:bldP spid="6" grpId="2" animBg="1"/>
          <p:bldP spid="7" grpId="0" animBg="1"/>
          <p:bldP spid="7" grpId="1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10" grpId="0" animBg="1"/>
          <p:bldP spid="10" grpId="1" animBg="1"/>
          <p:bldP spid="10" grpId="2" animBg="1"/>
          <p:bldP spid="10" grpId="3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5" grpId="0" animBg="1"/>
          <p:bldP spid="15" grpId="1" animBg="1"/>
          <p:bldP spid="15" grpId="2" animBg="1"/>
          <p:bldP spid="15" grpId="3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20" grpId="0" animBg="1"/>
          <p:bldP spid="20" grpId="1" animBg="1"/>
          <p:bldP spid="20" grpId="2" animBg="1"/>
          <p:bldP spid="20" grpId="3" animBg="1"/>
          <p:bldP spid="28" grpId="0" animBg="1"/>
          <p:bldP spid="28" grpId="1" animBg="1"/>
          <p:bldP spid="28" grpId="2" animBg="1"/>
          <p:bldP spid="29" grpId="0" animBg="1"/>
          <p:bldP spid="29" grpId="1" animBg="1"/>
          <p:bldP spid="30" grpId="0" animBg="1"/>
          <p:bldP spid="30" grpId="1" animBg="1"/>
          <p:bldP spid="30" grpId="2" animBg="1"/>
          <p:bldP spid="31" grpId="0" animBg="1"/>
          <p:bldP spid="31" grpId="1" animBg="1"/>
          <p:bldP spid="32" grpId="0" animBg="1"/>
          <p:bldP spid="32" grpId="1" animBg="1"/>
          <p:bldP spid="32" grpId="2" animBg="1"/>
          <p:bldP spid="32" grpId="3" animBg="1"/>
          <p:bldP spid="38" grpId="0" animBg="1"/>
          <p:bldP spid="38" grpId="1" animBg="1"/>
          <p:bldP spid="39" grpId="0" animBg="1"/>
          <p:bldP spid="40" grpId="0" animBg="1"/>
          <p:bldP spid="40" grpId="1" animBg="1"/>
          <p:bldP spid="41" grpId="0" animBg="1"/>
          <p:bldP spid="42" grpId="0" animBg="1"/>
          <p:bldP spid="42" grpId="1" animBg="1"/>
          <p:bldP spid="4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3.7037E-7 L -0.38151 0.0044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1" dur="1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3.33333E-6 L 0.41875 0.0007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6.25E-7 4.81481E-6 L 0.14779 -0.00625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2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2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2" presetClass="exit" presetSubtype="4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2" presetClass="exit" presetSubtype="4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2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1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7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7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3.7037E-6 L -0.38151 0.0044 " pathEditMode="relative" rAng="0" ptsTypes="AA">
                                          <p:cBhvr>
                                            <p:cTn id="9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76" y="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95" dur="1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4.81481E-6 L 0.41875 0.0007 " pathEditMode="relative" rAng="0" ptsTypes="AA">
                                          <p:cBhvr>
                                            <p:cTn id="10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3.33333E-6 -3.7037E-6 L 0.14779 -0.00625 " pathEditMode="relative" rAng="0" ptsTypes="AA">
                                          <p:cBhvr>
                                            <p:cTn id="10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83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8" presetClass="exit" presetSubtype="1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0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8" presetClass="exit" presetSubtype="1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0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8" presetClass="exit" presetSubtype="1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8" presetClass="exit" presetSubtype="12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8" presetClass="exit" presetSubtype="1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11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2.96296E-6 L -0.46797 0.00995 " pathEditMode="relative" rAng="0" ptsTypes="AA">
                                          <p:cBhvr>
                                            <p:cTn id="121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398" y="48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4.81481E-6 L -0.40338 0.00047 " pathEditMode="relative" rAng="0" ptsTypes="AA">
                                          <p:cBhvr>
                                            <p:cTn id="14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16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45" dur="1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2.22222E-6 L 0.41757 0.00069 " pathEditMode="relative" rAng="0" ptsTypes="AA">
                                          <p:cBhvr>
                                            <p:cTn id="1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72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-7.40741E-7 L 0.1737 -0.00463 " pathEditMode="relative" rAng="0" ptsTypes="AA">
                                          <p:cBhvr>
                                            <p:cTn id="1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85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16" presetClass="exit" presetSubtype="2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5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1" presetID="16" presetClass="exit" presetSubtype="2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16" presetClass="exit" presetSubtype="21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7" presetID="16" presetClass="exit" presetSubtype="21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16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7" fill="hold">
                          <p:stCondLst>
                            <p:cond delay="indefinite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59259E-6 L -0.49635 -0.00162 " pathEditMode="relative" rAng="0" ptsTypes="AA">
                                          <p:cBhvr>
                                            <p:cTn id="19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818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93" dur="1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0.01042 L 0.49062 0.00116 " pathEditMode="relative" rAng="0" ptsTypes="AA">
                                          <p:cBhvr>
                                            <p:cTn id="19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875E-6 3.7037E-6 L 0.225 -0.00116 " pathEditMode="relative" rAng="0" ptsTypes="AA">
                                          <p:cBhvr>
                                            <p:cTn id="20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50" y="-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3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0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6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1" presetID="55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55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17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1" presetID="55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55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2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1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6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7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8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0" dur="2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42" presetID="55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43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*0.7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4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2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4" fill="hold">
                          <p:stCondLst>
                            <p:cond delay="indefinite"/>
                          </p:stCondLst>
                          <p:childTnLst>
                            <p:par>
                              <p:cTn id="2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6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3.7037E-7 L -0.46198 0.00046 " pathEditMode="relative" rAng="0" ptsTypes="AA">
                                          <p:cBhvr>
                                            <p:cTn id="26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09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9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270" dur="1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2.59259E-6 L 0.46315 -0.00046 " pathEditMode="relative" rAng="0" ptsTypes="AA">
                                          <p:cBhvr>
                                            <p:cTn id="27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6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1.45833E-6 -2.59259E-6 L 0.27031 -0.00648 " pathEditMode="relative" rAng="0" ptsTypes="AA">
                                          <p:cBhvr>
                                            <p:cTn id="27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16" y="-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6" grpId="1" animBg="1"/>
          <p:bldP spid="6" grpId="2" animBg="1"/>
          <p:bldP spid="7" grpId="0" animBg="1"/>
          <p:bldP spid="7" grpId="1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10" grpId="0" animBg="1"/>
          <p:bldP spid="10" grpId="1" animBg="1"/>
          <p:bldP spid="10" grpId="2" animBg="1"/>
          <p:bldP spid="10" grpId="3" animBg="1"/>
          <p:bldP spid="11" grpId="0" animBg="1"/>
          <p:bldP spid="11" grpId="1" animBg="1"/>
          <p:bldP spid="11" grpId="2" animBg="1"/>
          <p:bldP spid="12" grpId="0" animBg="1"/>
          <p:bldP spid="12" grpId="1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5" grpId="0" animBg="1"/>
          <p:bldP spid="15" grpId="1" animBg="1"/>
          <p:bldP spid="15" grpId="2" animBg="1"/>
          <p:bldP spid="15" grpId="3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20" grpId="0" animBg="1"/>
          <p:bldP spid="20" grpId="1" animBg="1"/>
          <p:bldP spid="20" grpId="2" animBg="1"/>
          <p:bldP spid="20" grpId="3" animBg="1"/>
          <p:bldP spid="28" grpId="0" animBg="1"/>
          <p:bldP spid="28" grpId="1" animBg="1"/>
          <p:bldP spid="28" grpId="2" animBg="1"/>
          <p:bldP spid="29" grpId="0" animBg="1"/>
          <p:bldP spid="29" grpId="1" animBg="1"/>
          <p:bldP spid="30" grpId="0" animBg="1"/>
          <p:bldP spid="30" grpId="1" animBg="1"/>
          <p:bldP spid="30" grpId="2" animBg="1"/>
          <p:bldP spid="31" grpId="0" animBg="1"/>
          <p:bldP spid="31" grpId="1" animBg="1"/>
          <p:bldP spid="32" grpId="0" animBg="1"/>
          <p:bldP spid="32" grpId="1" animBg="1"/>
          <p:bldP spid="32" grpId="2" animBg="1"/>
          <p:bldP spid="32" grpId="3" animBg="1"/>
          <p:bldP spid="38" grpId="0" animBg="1"/>
          <p:bldP spid="38" grpId="1" animBg="1"/>
          <p:bldP spid="39" grpId="0" animBg="1"/>
          <p:bldP spid="40" grpId="0" animBg="1"/>
          <p:bldP spid="40" grpId="1" animBg="1"/>
          <p:bldP spid="41" grpId="0" animBg="1"/>
          <p:bldP spid="42" grpId="0" animBg="1"/>
          <p:bldP spid="42" grpId="1" animBg="1"/>
          <p:bldP spid="42" grpId="2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89" y="1051684"/>
            <a:ext cx="2961503" cy="261109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57196" y="2940879"/>
            <a:ext cx="6594510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অন্তর্বৃত্ত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2263" y="2493165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60706" y="2460564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2210137" y="2597724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94226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3936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46041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5944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51275201"/>
              </p:ext>
            </p:extLst>
          </p:nvPr>
        </p:nvGraphicFramePr>
        <p:xfrm>
          <a:off x="653573" y="2323585"/>
          <a:ext cx="10791017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18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0"/>
            <a:ext cx="12360442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13909" b="13812"/>
          <a:stretch/>
        </p:blipFill>
        <p:spPr>
          <a:xfrm>
            <a:off x="-3657600" y="-1140099"/>
            <a:ext cx="14851117" cy="79980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90439" y="2567705"/>
            <a:ext cx="3642679" cy="3658140"/>
            <a:chOff x="2358189" y="-288758"/>
            <a:chExt cx="7702556" cy="77352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08" y="0"/>
              <a:ext cx="7287584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8189" y="-288758"/>
              <a:ext cx="7702556" cy="773524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005">
            <a:off x="5968981" y="2633904"/>
            <a:ext cx="2767466" cy="1722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129" flipH="1">
            <a:off x="-4576218" y="2878644"/>
            <a:ext cx="4148150" cy="319683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389144" y="2758146"/>
            <a:ext cx="726061" cy="45719"/>
          </a:xfrm>
          <a:custGeom>
            <a:avLst/>
            <a:gdLst>
              <a:gd name="connsiteX0" fmla="*/ 7620 w 726061"/>
              <a:gd name="connsiteY0" fmla="*/ 0 h 45719"/>
              <a:gd name="connsiteX1" fmla="*/ 696627 w 726061"/>
              <a:gd name="connsiteY1" fmla="*/ 0 h 45719"/>
              <a:gd name="connsiteX2" fmla="*/ 726061 w 726061"/>
              <a:gd name="connsiteY2" fmla="*/ 45719 h 45719"/>
              <a:gd name="connsiteX3" fmla="*/ 7620 w 726061"/>
              <a:gd name="connsiteY3" fmla="*/ 45719 h 45719"/>
              <a:gd name="connsiteX4" fmla="*/ 0 w 726061"/>
              <a:gd name="connsiteY4" fmla="*/ 38099 h 45719"/>
              <a:gd name="connsiteX5" fmla="*/ 0 w 726061"/>
              <a:gd name="connsiteY5" fmla="*/ 7620 h 45719"/>
              <a:gd name="connsiteX6" fmla="*/ 7620 w 726061"/>
              <a:gd name="connsiteY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061" h="45719">
                <a:moveTo>
                  <a:pt x="7620" y="0"/>
                </a:moveTo>
                <a:lnTo>
                  <a:pt x="696627" y="0"/>
                </a:lnTo>
                <a:lnTo>
                  <a:pt x="726061" y="45719"/>
                </a:lnTo>
                <a:lnTo>
                  <a:pt x="7620" y="45719"/>
                </a:lnTo>
                <a:cubicBezTo>
                  <a:pt x="3412" y="45719"/>
                  <a:pt x="0" y="42307"/>
                  <a:pt x="0" y="38099"/>
                </a:cubicBezTo>
                <a:lnTo>
                  <a:pt x="0" y="7620"/>
                </a:lnTo>
                <a:cubicBezTo>
                  <a:pt x="0" y="3412"/>
                  <a:pt x="3412" y="0"/>
                  <a:pt x="762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 rot="20064579">
            <a:off x="5498084" y="2692649"/>
            <a:ext cx="1434620" cy="242675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1875949">
            <a:off x="5093301" y="-1182239"/>
            <a:ext cx="4023550" cy="5184034"/>
            <a:chOff x="-305283" y="366458"/>
            <a:chExt cx="4023550" cy="5184034"/>
          </a:xfrm>
        </p:grpSpPr>
        <p:grpSp>
          <p:nvGrpSpPr>
            <p:cNvPr id="11" name="Group 10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20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16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52" y="2228014"/>
            <a:ext cx="3446431" cy="32432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07968">
            <a:off x="2358640" y="-1839190"/>
            <a:ext cx="6201566" cy="55991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89" y="2091454"/>
            <a:ext cx="3642679" cy="36805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83297" y="465666"/>
            <a:ext cx="6527334" cy="646331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61427" y="451595"/>
            <a:ext cx="3452197" cy="646331"/>
          </a:xfrm>
          <a:prstGeom prst="rect">
            <a:avLst/>
          </a:prstGeom>
          <a:gradFill>
            <a:gsLst>
              <a:gs pos="53000">
                <a:schemeClr val="bg1"/>
              </a:gs>
              <a:gs pos="78000">
                <a:srgbClr val="FFCC29"/>
              </a:gs>
              <a:gs pos="100000">
                <a:srgbClr val="E75E53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902458" y="181083"/>
            <a:ext cx="8011183" cy="1214651"/>
            <a:chOff x="996284" y="439170"/>
            <a:chExt cx="8011183" cy="1214651"/>
          </a:xfrm>
        </p:grpSpPr>
        <p:sp>
          <p:nvSpPr>
            <p:cNvPr id="36" name="Rectangle 35"/>
            <p:cNvSpPr/>
            <p:nvPr/>
          </p:nvSpPr>
          <p:spPr>
            <a:xfrm>
              <a:off x="1141122" y="439170"/>
              <a:ext cx="786634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96284" y="725449"/>
              <a:ext cx="236923" cy="64633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0000">
                  <a:srgbClr val="FFCC29"/>
                </a:gs>
                <a:gs pos="100000">
                  <a:srgbClr val="E75E53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02" y="79356"/>
            <a:ext cx="1686865" cy="558823"/>
            <a:chOff x="39302" y="79356"/>
            <a:chExt cx="1686865" cy="558823"/>
          </a:xfrm>
        </p:grpSpPr>
        <p:sp>
          <p:nvSpPr>
            <p:cNvPr id="42" name="Rounded Rectangle 30"/>
            <p:cNvSpPr/>
            <p:nvPr/>
          </p:nvSpPr>
          <p:spPr>
            <a:xfrm>
              <a:off x="175459" y="111970"/>
              <a:ext cx="1550708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FFCC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ounded Rectangle 30"/>
            <p:cNvSpPr/>
            <p:nvPr/>
          </p:nvSpPr>
          <p:spPr>
            <a:xfrm>
              <a:off x="39302" y="79356"/>
              <a:ext cx="1432348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4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22222E-6 L -1.66667E-6 0.00023 C 0.01576 -0.07824 0.00612 -0.05047 0.02149 -0.08935 C 0.02526 -0.10787 0.02891 -0.13102 0.03945 -0.14283 C 0.04297 -0.14676 0.04688 -0.15023 0.05013 -0.15486 C 0.07162 -0.18565 0.05547 -0.17361 0.07513 -0.18449 C 0.07865 -0.18843 0.0819 -0.19352 0.08581 -0.19653 C 0.09271 -0.20162 0.10104 -0.20139 0.10729 -0.20857 C 0.12396 -0.22685 0.11367 -0.21922 0.13932 -0.22593 C 0.17761 -0.22431 0.2155 -0.22408 0.25339 -0.22014 C 0.26211 -0.21945 0.26745 -0.20949 0.27474 -0.20232 C 0.27943 -0.19815 0.28438 -0.19445 0.28906 -0.19074 C 0.29427 -0.17732 0.2987 -0.16389 0.3069 -0.15486 C 0.31003 -0.15116 0.31393 -0.15093 0.31771 -0.14884 C 0.3224 -0.13704 0.32917 -0.12662 0.33138 -0.11297 C 0.34037 -0.0706 0.3349 -0.08797 0.3461 -0.05949 C 0.35156 -0.02338 0.34818 -0.04329 0.3569 2.22222E-6 C 0.35807 0.00602 0.35834 0.01273 0.36055 0.01805 L 0.36758 0.03588 C 0.37604 0.07847 0.36406 0.02685 0.3819 0.07153 C 0.38399 0.07685 0.38386 0.08379 0.38542 0.08935 C 0.38737 0.09583 0.39024 0.10116 0.39258 0.10741 C 0.40117 0.14977 0.39349 0.13611 0.41042 0.15509 L 0.42474 0.19074 C 0.42722 0.19653 0.43047 0.20185 0.4319 0.20856 C 0.43307 0.21458 0.4332 0.22153 0.43542 0.22639 C 0.44167 0.23958 0.44974 0.25023 0.45677 0.26227 C 0.46055 0.26805 0.46472 0.27291 0.46758 0.28009 C 0.46992 0.28588 0.47162 0.29282 0.47474 0.29815 C 0.47774 0.30301 0.48177 0.30578 0.48542 0.30972 C 0.48776 0.31597 0.4888 0.32407 0.49245 0.32754 C 0.49896 0.33426 0.51393 0.33958 0.51393 0.33981 C 0.51758 0.34352 0.52044 0.35116 0.52422 0.35139 C 0.56992 0.35509 0.5737 0.35208 0.60326 0.33958 C 0.6069 0.33356 0.61016 0.32708 0.61393 0.32176 C 0.61849 0.31528 0.62539 0.3125 0.62813 0.30393 C 0.63164 0.29328 0.63021 0.27986 0.63177 0.26805 C 0.63607 0.23588 0.63542 0.26342 0.63542 0.23819 " pathEditMode="relative" rAng="0" ptsTypes="AAAAAAAAAAAAAAAAAAAAAAAAAAAAAAAAAAAAAA">
                                          <p:cBhvr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771" y="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44444E-6 L 0.36875 -0.00139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38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2" presetClass="exit" presetSubtype="8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4.79167E-6 0.00023 C 0.00248 -0.00093 0.00508 -0.00185 0.00769 -0.00278 C 0.0086 -0.00301 0.00925 -0.00347 0.01016 -0.00417 C 0.01094 -0.00486 0.01159 -0.00625 0.0125 -0.00695 C 0.01407 -0.0081 0.01719 -0.00926 0.01719 -0.00903 C 0.02266 -0.00903 0.02813 -0.0088 0.03386 -0.00834 C 0.03659 -0.00787 0.03646 -0.00579 0.03855 -0.00278 C 0.04102 0.00092 0.04128 2.22222E-6 0.04493 0.00139 L 0.05678 0.01504 L 0.05899 0.01782 L 0.06133 0.02037 C 0.06602 0.03217 0.0599 0.01828 0.06537 0.02592 C 0.06615 0.02708 0.06628 0.02916 0.06693 0.03009 C 0.06836 0.03217 0.07175 0.03565 0.07175 0.03588 C 0.07253 0.04028 0.07214 0.04004 0.07487 0.04375 C 0.07631 0.0456 0.07969 0.0493 0.07969 0.04953 C 0.08217 0.05578 0.08021 0.05278 0.08581 0.05602 L 0.08829 0.05741 C 0.0905 0.05856 0.09219 0.05995 0.09454 0.06018 C 0.1017 0.06088 0.10873 0.06088 0.11602 0.06157 C 0.11732 0.06389 0.11889 0.06574 0.11993 0.06828 L 0.12305 0.07639 C 0.1267 0.09514 0.12279 0.07616 0.12618 0.09028 C 0.12644 0.09166 0.1267 0.09282 0.12696 0.09421 C 0.12735 0.09583 0.128 0.09699 0.12852 0.09838 C 0.13112 0.10301 0.13269 0.10625 0.13568 0.10926 C 0.13672 0.11041 0.13777 0.11111 0.13894 0.11203 C 0.13907 0.11319 0.13907 0.11504 0.13959 0.1162 C 0.14024 0.11713 0.14115 0.11736 0.14193 0.11736 C 0.14493 0.11736 0.14766 0.11666 0.15066 0.1162 C 0.153 0.11574 0.15534 0.11528 0.15782 0.11481 C 0.16198 0.11528 0.16615 0.11504 0.17045 0.1162 C 0.17136 0.11643 0.17188 0.11828 0.17279 0.11875 C 0.1793 0.12453 0.17071 0.11504 0.17748 0.12291 L 0.17917 0.13102 C 0.1793 0.13241 0.17943 0.13426 0.17982 0.13518 L 0.18139 0.13935 C 0.18347 0.15324 0.18073 0.13611 0.18386 0.15046 C 0.18412 0.15208 0.18412 0.15416 0.18464 0.15555 C 0.18646 0.1625 0.1875 0.16342 0.19011 0.16828 C 0.19167 0.17569 0.19037 0.17106 0.19571 0.18032 C 0.19818 0.18472 0.19688 0.1831 0.20118 0.18565 C 0.20834 0.19028 0.20612 0.18866 0.21615 0.18981 L 0.22097 0.19259 C 0.22162 0.19305 0.22266 0.19328 0.22318 0.19398 C 0.22644 0.19745 0.22474 0.19629 0.22813 0.19791 C 0.2293 0.19977 0.23178 0.20254 0.23269 0.20509 C 0.23386 0.20764 0.23594 0.21319 0.23594 0.21342 C 0.23672 0.21736 0.23764 0.22268 0.23998 0.22546 L 0.24219 0.22801 C 0.24258 0.22963 0.24271 0.23102 0.2431 0.23217 C 0.24402 0.23518 0.24558 0.23727 0.2461 0.24028 C 0.2474 0.24629 0.24649 0.24352 0.24935 0.24884 C 0.25092 0.26296 0.2487 0.24791 0.25339 0.26366 C 0.25508 0.26967 0.25404 0.26759 0.25586 0.27083 " pathEditMode="relative" rAng="0" ptsTypes="AAAAAAAAAAAAAAAAAAAAAAAAAAAAAAAAAAAAAAAAAAAAAAAAAAAAAAAA">
                                          <p:cBhvr>
                                            <p:cTn id="42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86" y="1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1.04167E-6 0.0007 C 0.00651 -0.02893 0.01562 -0.05393 0.01953 -0.0868 C 0.02357 -0.12153 0.02096 -0.10278 0.02799 -0.14166 C 0.022 -0.17407 0.02005 -0.18148 0.01667 -0.22037 C 0.01575 -0.23078 0.01536 -0.2419 0.01393 -0.25185 C 0.01276 -0.26065 0.01146 -0.27153 0.00833 -0.27546 C 0.00234 -0.28287 -0.00456 -0.28055 -0.01107 -0.2831 C -0.0138 -0.28866 -0.01602 -0.29838 -0.0194 -0.29907 C -0.03854 -0.3037 -0.03932 -0.29421 -0.05247 -0.2831 C -0.05638 -0.28032 -0.06003 -0.2787 -0.0638 -0.27546 C -0.0694 -0.2706 -0.07487 -0.26504 -0.08034 -0.25972 C -0.08307 -0.25694 -0.08581 -0.25393 -0.08867 -0.25185 C -0.09609 -0.24653 -0.10365 -0.24282 -0.11094 -0.23634 C -0.11537 -0.23194 -0.12604 -0.22106 -0.13021 -0.22037 C -0.14037 -0.21852 -0.15052 -0.22037 -0.16055 -0.22037 " pathEditMode="relative" rAng="0" ptsTypes="AAAAAAAAAAAAAAAA">
                                          <p:cBhvr>
                                            <p:cTn id="56" dur="4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28" y="-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63542 0.23819 L 0.63542 0.23889 C 0.64193 0.20926 0.65117 0.18426 0.65482 0.15139 C 0.65912 0.11666 0.65651 0.13541 0.66354 0.09653 C 0.65755 0.06412 0.6556 0.05671 0.65222 0.01782 C 0.6513 0.00741 0.65091 -0.00371 0.64948 -0.01366 C 0.64831 -0.02246 0.64701 -0.03334 0.64388 -0.03727 C 0.63789 -0.04468 0.63099 -0.04236 0.62448 -0.04491 C 0.62162 -0.05047 0.61953 -0.06019 0.61615 -0.06088 C 0.59701 -0.06551 0.59623 -0.05602 0.58294 -0.04491 C 0.57917 -0.04213 0.57552 -0.04051 0.57175 -0.03727 C 0.56602 -0.03241 0.56068 -0.02685 0.55521 -0.02153 C 0.55235 -0.01875 0.54974 -0.01574 0.54688 -0.01366 C 0.53945 -0.00834 0.53177 -0.00463 0.52461 0.00185 C 0.52018 0.00625 0.50951 0.01713 0.50534 0.01782 C 0.49505 0.01967 0.4849 0.01782 0.475 0.01782 " pathEditMode="relative" rAng="0" ptsTypes="AAAAAAAAAAAAAAAA">
                                          <p:cBhvr>
                                            <p:cTn id="58" dur="4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15" y="-1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2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99 -0.21898 L 0.01797 -0.06597 " pathEditMode="relative" rAng="0" ptsTypes="AA">
                                          <p:cBhvr>
                                            <p:cTn id="6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93" y="76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71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3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82" presetID="49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0.12695 0.1125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41" y="5625"/>
                                        </p:animMotion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8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864 0.11621 L 0.13242 0.49306 " pathEditMode="relative" rAng="0" ptsTypes="AA">
                                          <p:cBhvr>
                                            <p:cTn id="86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18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94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2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63" presetClass="path" presetSubtype="0" fill="hold" nodeType="with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85185E-6 L 0.23437 0.00278 " pathEditMode="relative" rAng="0" ptsTypes="AA" p14:bounceEnd="3000">
                                          <p:cBhvr>
                                            <p:cTn id="9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19" y="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101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" presetClass="entr" presetSubtype="1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0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0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1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-0.52162 -4.81481E-6 " pathEditMode="relative" rAng="0" ptsTypes="AA">
                                          <p:cBhvr>
                                            <p:cTn id="1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1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121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2 -4.81481E-6 L 3.54167E-6 -4.81481E-6 " pathEditMode="relative" rAng="0" ptsTypes="AA">
                                          <p:cBhvr>
                                            <p:cTn id="1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24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33" grpId="0" animBg="1"/>
          <p:bldP spid="33" grpId="1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0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22222E-6 L -1.66667E-6 0.00023 C 0.01576 -0.07824 0.00612 -0.05047 0.02149 -0.08935 C 0.02526 -0.10787 0.02891 -0.13102 0.03945 -0.14283 C 0.04297 -0.14676 0.04688 -0.15023 0.05013 -0.15486 C 0.07162 -0.18565 0.05547 -0.17361 0.07513 -0.18449 C 0.07865 -0.18843 0.0819 -0.19352 0.08581 -0.19653 C 0.09271 -0.20162 0.10104 -0.20139 0.10729 -0.20857 C 0.12396 -0.22685 0.11367 -0.21922 0.13932 -0.22593 C 0.17761 -0.22431 0.2155 -0.22408 0.25339 -0.22014 C 0.26211 -0.21945 0.26745 -0.20949 0.27474 -0.20232 C 0.27943 -0.19815 0.28438 -0.19445 0.28906 -0.19074 C 0.29427 -0.17732 0.2987 -0.16389 0.3069 -0.15486 C 0.31003 -0.15116 0.31393 -0.15093 0.31771 -0.14884 C 0.3224 -0.13704 0.32917 -0.12662 0.33138 -0.11297 C 0.34037 -0.0706 0.3349 -0.08797 0.3461 -0.05949 C 0.35156 -0.02338 0.34818 -0.04329 0.3569 2.22222E-6 C 0.35807 0.00602 0.35834 0.01273 0.36055 0.01805 L 0.36758 0.03588 C 0.37604 0.07847 0.36406 0.02685 0.3819 0.07153 C 0.38399 0.07685 0.38386 0.08379 0.38542 0.08935 C 0.38737 0.09583 0.39024 0.10116 0.39258 0.10741 C 0.40117 0.14977 0.39349 0.13611 0.41042 0.15509 L 0.42474 0.19074 C 0.42722 0.19653 0.43047 0.20185 0.4319 0.20856 C 0.43307 0.21458 0.4332 0.22153 0.43542 0.22639 C 0.44167 0.23958 0.44974 0.25023 0.45677 0.26227 C 0.46055 0.26805 0.46472 0.27291 0.46758 0.28009 C 0.46992 0.28588 0.47162 0.29282 0.47474 0.29815 C 0.47774 0.30301 0.48177 0.30578 0.48542 0.30972 C 0.48776 0.31597 0.4888 0.32407 0.49245 0.32754 C 0.49896 0.33426 0.51393 0.33958 0.51393 0.33981 C 0.51758 0.34352 0.52044 0.35116 0.52422 0.35139 C 0.56992 0.35509 0.5737 0.35208 0.60326 0.33958 C 0.6069 0.33356 0.61016 0.32708 0.61393 0.32176 C 0.61849 0.31528 0.62539 0.3125 0.62813 0.30393 C 0.63164 0.29328 0.63021 0.27986 0.63177 0.26805 C 0.63607 0.23588 0.63542 0.26342 0.63542 0.23819 " pathEditMode="relative" rAng="0" ptsTypes="AAAAAAAAAAAAAAAAAAAAAAAAAAAAAAAAAAAAAA">
                                          <p:cBhvr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771" y="634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44444E-6 L 0.36875 -0.00139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38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2" presetClass="exit" presetSubtype="8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4.79167E-6 0.00023 C 0.00248 -0.00093 0.00508 -0.00185 0.00769 -0.00278 C 0.0086 -0.00301 0.00925 -0.00347 0.01016 -0.00417 C 0.01094 -0.00486 0.01159 -0.00625 0.0125 -0.00695 C 0.01407 -0.0081 0.01719 -0.00926 0.01719 -0.00903 C 0.02266 -0.00903 0.02813 -0.0088 0.03386 -0.00834 C 0.03659 -0.00787 0.03646 -0.00579 0.03855 -0.00278 C 0.04102 0.00092 0.04128 2.22222E-6 0.04493 0.00139 L 0.05678 0.01504 L 0.05899 0.01782 L 0.06133 0.02037 C 0.06602 0.03217 0.0599 0.01828 0.06537 0.02592 C 0.06615 0.02708 0.06628 0.02916 0.06693 0.03009 C 0.06836 0.03217 0.07175 0.03565 0.07175 0.03588 C 0.07253 0.04028 0.07214 0.04004 0.07487 0.04375 C 0.07631 0.0456 0.07969 0.0493 0.07969 0.04953 C 0.08217 0.05578 0.08021 0.05278 0.08581 0.05602 L 0.08829 0.05741 C 0.0905 0.05856 0.09219 0.05995 0.09454 0.06018 C 0.1017 0.06088 0.10873 0.06088 0.11602 0.06157 C 0.11732 0.06389 0.11889 0.06574 0.11993 0.06828 L 0.12305 0.07639 C 0.1267 0.09514 0.12279 0.07616 0.12618 0.09028 C 0.12644 0.09166 0.1267 0.09282 0.12696 0.09421 C 0.12735 0.09583 0.128 0.09699 0.12852 0.09838 C 0.13112 0.10301 0.13269 0.10625 0.13568 0.10926 C 0.13672 0.11041 0.13777 0.11111 0.13894 0.11203 C 0.13907 0.11319 0.13907 0.11504 0.13959 0.1162 C 0.14024 0.11713 0.14115 0.11736 0.14193 0.11736 C 0.14493 0.11736 0.14766 0.11666 0.15066 0.1162 C 0.153 0.11574 0.15534 0.11528 0.15782 0.11481 C 0.16198 0.11528 0.16615 0.11504 0.17045 0.1162 C 0.17136 0.11643 0.17188 0.11828 0.17279 0.11875 C 0.1793 0.12453 0.17071 0.11504 0.17748 0.12291 L 0.17917 0.13102 C 0.1793 0.13241 0.17943 0.13426 0.17982 0.13518 L 0.18139 0.13935 C 0.18347 0.15324 0.18073 0.13611 0.18386 0.15046 C 0.18412 0.15208 0.18412 0.15416 0.18464 0.15555 C 0.18646 0.1625 0.1875 0.16342 0.19011 0.16828 C 0.19167 0.17569 0.19037 0.17106 0.19571 0.18032 C 0.19818 0.18472 0.19688 0.1831 0.20118 0.18565 C 0.20834 0.19028 0.20612 0.18866 0.21615 0.18981 L 0.22097 0.19259 C 0.22162 0.19305 0.22266 0.19328 0.22318 0.19398 C 0.22644 0.19745 0.22474 0.19629 0.22813 0.19791 C 0.2293 0.19977 0.23178 0.20254 0.23269 0.20509 C 0.23386 0.20764 0.23594 0.21319 0.23594 0.21342 C 0.23672 0.21736 0.23764 0.22268 0.23998 0.22546 L 0.24219 0.22801 C 0.24258 0.22963 0.24271 0.23102 0.2431 0.23217 C 0.24402 0.23518 0.24558 0.23727 0.2461 0.24028 C 0.2474 0.24629 0.24649 0.24352 0.24935 0.24884 C 0.25092 0.26296 0.2487 0.24791 0.25339 0.26366 C 0.25508 0.26967 0.25404 0.26759 0.25586 0.27083 " pathEditMode="relative" rAng="0" ptsTypes="AAAAAAAAAAAAAAAAAAAAAAAAAAAAAAAAAAAAAAAAAAAAAAAAAAAAAAAA">
                                          <p:cBhvr>
                                            <p:cTn id="42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786" y="130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4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6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8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2" presetClass="exit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2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2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1.04167E-6 0.0007 C 0.00651 -0.02893 0.01562 -0.05393 0.01953 -0.0868 C 0.02357 -0.12153 0.02096 -0.10278 0.02799 -0.14166 C 0.022 -0.17407 0.02005 -0.18148 0.01667 -0.22037 C 0.01575 -0.23078 0.01536 -0.2419 0.01393 -0.25185 C 0.01276 -0.26065 0.01146 -0.27153 0.00833 -0.27546 C 0.00234 -0.28287 -0.00456 -0.28055 -0.01107 -0.2831 C -0.0138 -0.28866 -0.01602 -0.29838 -0.0194 -0.29907 C -0.03854 -0.3037 -0.03932 -0.29421 -0.05247 -0.2831 C -0.05638 -0.28032 -0.06003 -0.2787 -0.0638 -0.27546 C -0.0694 -0.2706 -0.07487 -0.26504 -0.08034 -0.25972 C -0.08307 -0.25694 -0.08581 -0.25393 -0.08867 -0.25185 C -0.09609 -0.24653 -0.10365 -0.24282 -0.11094 -0.23634 C -0.11537 -0.23194 -0.12604 -0.22106 -0.13021 -0.22037 C -0.14037 -0.21852 -0.15052 -0.22037 -0.16055 -0.22037 " pathEditMode="relative" rAng="0" ptsTypes="AAAAAAAAAAAAAAAA">
                                          <p:cBhvr>
                                            <p:cTn id="56" dur="4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28" y="-1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63542 0.23819 L 0.63542 0.23889 C 0.64193 0.20926 0.65117 0.18426 0.65482 0.15139 C 0.65912 0.11666 0.65651 0.13541 0.66354 0.09653 C 0.65755 0.06412 0.6556 0.05671 0.65222 0.01782 C 0.6513 0.00741 0.65091 -0.00371 0.64948 -0.01366 C 0.64831 -0.02246 0.64701 -0.03334 0.64388 -0.03727 C 0.63789 -0.04468 0.63099 -0.04236 0.62448 -0.04491 C 0.62162 -0.05047 0.61953 -0.06019 0.61615 -0.06088 C 0.59701 -0.06551 0.59623 -0.05602 0.58294 -0.04491 C 0.57917 -0.04213 0.57552 -0.04051 0.57175 -0.03727 C 0.56602 -0.03241 0.56068 -0.02685 0.55521 -0.02153 C 0.55235 -0.01875 0.54974 -0.01574 0.54688 -0.01366 C 0.53945 -0.00834 0.53177 -0.00463 0.52461 0.00185 C 0.52018 0.00625 0.50951 0.01713 0.50534 0.01782 C 0.49505 0.01967 0.4849 0.01782 0.475 0.01782 " pathEditMode="relative" rAng="0" ptsTypes="AAAAAAAAAAAAAAAA">
                                          <p:cBhvr>
                                            <p:cTn id="58" dur="4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615" y="-149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3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5" dur="2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49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99 -0.21898 L 0.01797 -0.06597 " pathEditMode="relative" rAng="0" ptsTypes="AA">
                                          <p:cBhvr>
                                            <p:cTn id="69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893" y="76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71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3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82" presetID="49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0.12695 0.1125 " pathEditMode="relative" rAng="0" ptsTypes="AA">
                                          <p:cBhvr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341" y="5625"/>
                                        </p:animMotion>
                                      </p:childTnLst>
                                      <p:subTnLst>
                                        <p:audio>
                                          <p:cMediaNode vol="11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reez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8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2864 0.11621 L 0.13242 0.49306 " pathEditMode="relative" rAng="0" ptsTypes="AA">
                                          <p:cBhvr>
                                            <p:cTn id="86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18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8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9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0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2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94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2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2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oi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1.85185E-6 L 0.23437 0.00278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19" y="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7500"/>
                                </p:stCondLst>
                                <p:childTnLst>
                                  <p:par>
                                    <p:cTn id="101" presetID="2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1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4.81481E-6 L -0.52162 -4.81481E-6 " pathEditMode="relative" rAng="0" ptsTypes="AA">
                                          <p:cBhvr>
                                            <p:cTn id="1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4" presetID="10" presetClass="exit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1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1010"/>
                                </p:stCondLst>
                                <p:childTnLst>
                                  <p:par>
                                    <p:cTn id="121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2162 -4.81481E-6 L 3.54167E-6 -4.81481E-6 " pathEditMode="relative" rAng="0" ptsTypes="AA">
                                          <p:cBhvr>
                                            <p:cTn id="1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8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510"/>
                                </p:stCondLst>
                                <p:childTnLst>
                                  <p:par>
                                    <p:cTn id="124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2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33" grpId="0" animBg="1"/>
          <p:bldP spid="33" grpId="1" animBg="1"/>
          <p:bldP spid="3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1134</Words>
  <Application>Microsoft Office PowerPoint</Application>
  <PresentationFormat>Widescreen</PresentationFormat>
  <Paragraphs>208</Paragraphs>
  <Slides>19</Slides>
  <Notes>19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Bauhaus 93</vt:lpstr>
      <vt:lpstr>Calibri</vt:lpstr>
      <vt:lpstr>Calibri Light</vt:lpstr>
      <vt:lpstr>NikoshBAN</vt:lpstr>
      <vt:lpstr>Times New Roman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624</cp:revision>
  <dcterms:created xsi:type="dcterms:W3CDTF">2020-04-24T13:35:15Z</dcterms:created>
  <dcterms:modified xsi:type="dcterms:W3CDTF">2020-04-28T09:12:26Z</dcterms:modified>
</cp:coreProperties>
</file>