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16282-77A7-40C5-A64C-B1FF1CA6298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E013-AB53-4FDE-9B88-DDD8241EB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24B15A-0F78-4594-87C6-DBAD6118532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CC2D30-5481-453C-9C14-F34542D2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838200"/>
            <a:ext cx="1543050" cy="2023285"/>
          </a:xfrm>
          <a:prstGeom prst="rect">
            <a:avLst/>
          </a:prstGeom>
        </p:spPr>
      </p:pic>
      <p:pic>
        <p:nvPicPr>
          <p:cNvPr id="6" name="Picture 5" descr="app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914400"/>
            <a:ext cx="1543050" cy="2023285"/>
          </a:xfrm>
          <a:prstGeom prst="rect">
            <a:avLst/>
          </a:prstGeom>
        </p:spPr>
      </p:pic>
      <p:pic>
        <p:nvPicPr>
          <p:cNvPr id="7" name="Picture 6" descr="app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267200"/>
            <a:ext cx="1543050" cy="2023285"/>
          </a:xfrm>
          <a:prstGeom prst="rect">
            <a:avLst/>
          </a:prstGeom>
        </p:spPr>
      </p:pic>
      <p:pic>
        <p:nvPicPr>
          <p:cNvPr id="8" name="Picture 7" descr="app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343400"/>
            <a:ext cx="1543050" cy="2023285"/>
          </a:xfrm>
          <a:prstGeom prst="rect">
            <a:avLst/>
          </a:prstGeom>
        </p:spPr>
      </p:pic>
      <p:pic>
        <p:nvPicPr>
          <p:cNvPr id="9" name="Picture 8" descr="app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892240"/>
            <a:ext cx="3657600" cy="47959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2895600"/>
            <a:ext cx="757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শুভেচ্ছা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1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360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709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2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খেলছিল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-indians-child-friend-park-playing-football-ED1P3J.jpg"/>
          <p:cNvPicPr>
            <a:picLocks noChangeAspect="1"/>
          </p:cNvPicPr>
          <p:nvPr/>
        </p:nvPicPr>
        <p:blipFill>
          <a:blip r:embed="rId2"/>
          <a:srcRect t="11471" b="12605"/>
          <a:stretch>
            <a:fillRect/>
          </a:stretch>
        </p:blipFill>
        <p:spPr>
          <a:xfrm>
            <a:off x="0" y="-76200"/>
            <a:ext cx="9144000" cy="5105400"/>
          </a:xfrm>
          <a:prstGeom prst="rect">
            <a:avLst/>
          </a:prstGeom>
        </p:spPr>
      </p:pic>
      <p:pic>
        <p:nvPicPr>
          <p:cNvPr id="8" name="Picture 7" descr="1533.jpg_wh1200.jpg"/>
          <p:cNvPicPr>
            <a:picLocks noChangeAspect="1"/>
          </p:cNvPicPr>
          <p:nvPr/>
        </p:nvPicPr>
        <p:blipFill>
          <a:blip r:embed="rId3"/>
          <a:srcRect l="45000" t="38750" r="35833" b="12500"/>
          <a:stretch>
            <a:fillRect/>
          </a:stretch>
        </p:blipFill>
        <p:spPr>
          <a:xfrm>
            <a:off x="0" y="0"/>
            <a:ext cx="1752600" cy="2971800"/>
          </a:xfrm>
          <a:prstGeom prst="rect">
            <a:avLst/>
          </a:prstGeom>
        </p:spPr>
      </p:pic>
      <p:pic>
        <p:nvPicPr>
          <p:cNvPr id="9" name="Picture 8" descr="418806355-H-1024x700.jpg"/>
          <p:cNvPicPr>
            <a:picLocks noChangeAspect="1"/>
          </p:cNvPicPr>
          <p:nvPr/>
        </p:nvPicPr>
        <p:blipFill>
          <a:blip r:embed="rId4"/>
          <a:srcRect l="23333" t="15867" r="12500" b="18305"/>
          <a:stretch>
            <a:fillRect/>
          </a:stretch>
        </p:blipFill>
        <p:spPr>
          <a:xfrm>
            <a:off x="6400800" y="762000"/>
            <a:ext cx="2743200" cy="1923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410200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5410200"/>
            <a:ext cx="82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410200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54102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800" y="5486400"/>
            <a:ext cx="1066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2+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990600"/>
            <a:ext cx="12192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52600" y="1828800"/>
            <a:ext cx="1066800" cy="609600"/>
            <a:chOff x="1752600" y="1828800"/>
            <a:chExt cx="1066800" cy="609600"/>
          </a:xfrm>
        </p:grpSpPr>
        <p:sp>
          <p:nvSpPr>
            <p:cNvPr id="4" name="Left-Right Arrow 3"/>
            <p:cNvSpPr/>
            <p:nvPr/>
          </p:nvSpPr>
          <p:spPr>
            <a:xfrm>
              <a:off x="1752600" y="1828800"/>
              <a:ext cx="1066800" cy="762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-Down Arrow 4"/>
            <p:cNvSpPr/>
            <p:nvPr/>
          </p:nvSpPr>
          <p:spPr>
            <a:xfrm>
              <a:off x="2209800" y="1828800"/>
              <a:ext cx="45719" cy="609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676400" y="2438400"/>
            <a:ext cx="12192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24200" y="1600200"/>
            <a:ext cx="762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1371600" y="3276600"/>
            <a:ext cx="25908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3429000"/>
            <a:ext cx="12192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nt-Up Arrow 12"/>
          <p:cNvSpPr/>
          <p:nvPr/>
        </p:nvSpPr>
        <p:spPr>
          <a:xfrm>
            <a:off x="3505200" y="1905000"/>
            <a:ext cx="1447800" cy="2057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24188" y="9144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3001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(1) 3+2+1=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(2) 4+2+4=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2945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(3) 1+1+1=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(4) 2+2+2=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447800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2667000"/>
            <a:ext cx="718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04580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8897" y="5257800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rcRect b="16191"/>
          <a:stretch>
            <a:fillRect/>
          </a:stretch>
        </p:blipFill>
        <p:spPr>
          <a:xfrm>
            <a:off x="533400" y="152400"/>
            <a:ext cx="8229600" cy="3415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371600"/>
            <a:ext cx="3438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14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267200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034" y="4267200"/>
            <a:ext cx="8351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পরশু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3পৃষ্ঠা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 advAuto="500"/>
      <p:bldP spid="7" grpId="0" build="p" animBg="1" advAuto="500"/>
      <p:bldP spid="8" grpId="0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752600"/>
            <a:ext cx="710002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5720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"/>
            <a:ext cx="45720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29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869751"/>
            <a:ext cx="7162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উপস্থাপনায়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2133600"/>
            <a:ext cx="86868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ইকবাল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বহেড়াতৈল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212191_1181104235283113_866801877703421855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752600"/>
            <a:ext cx="1981200" cy="200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0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st Class 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800600" cy="6244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59436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620000" y="5715000"/>
          <a:ext cx="914400" cy="771525"/>
        </p:xfrm>
        <a:graphic>
          <a:graphicData uri="http://schemas.openxmlformats.org/presentationml/2006/ole">
            <p:oleObj spid="_x0000_s1028" name="Document" showAsIcon="1" r:id="rId4" imgW="914400" imgH="771480" progId="Word.Document.12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409042" y="2279442"/>
            <a:ext cx="47537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472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যোগ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0" y="1676401"/>
            <a:ext cx="1295400" cy="1308354"/>
          </a:xfrm>
          <a:prstGeom prst="rect">
            <a:avLst/>
          </a:prstGeom>
        </p:spPr>
      </p:pic>
      <p:pic>
        <p:nvPicPr>
          <p:cNvPr id="8" name="Picture 7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1371600" y="1676400"/>
            <a:ext cx="1295400" cy="1308354"/>
          </a:xfrm>
          <a:prstGeom prst="rect">
            <a:avLst/>
          </a:prstGeom>
        </p:spPr>
      </p:pic>
      <p:pic>
        <p:nvPicPr>
          <p:cNvPr id="9" name="Picture 8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2667000" y="1752600"/>
            <a:ext cx="1295400" cy="1308354"/>
          </a:xfrm>
          <a:prstGeom prst="rect">
            <a:avLst/>
          </a:prstGeom>
        </p:spPr>
      </p:pic>
      <p:pic>
        <p:nvPicPr>
          <p:cNvPr id="10" name="Picture 9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3962400" y="1752600"/>
            <a:ext cx="1295400" cy="1308354"/>
          </a:xfrm>
          <a:prstGeom prst="rect">
            <a:avLst/>
          </a:prstGeom>
        </p:spPr>
      </p:pic>
      <p:pic>
        <p:nvPicPr>
          <p:cNvPr id="11" name="Picture 10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5334000" y="1752600"/>
            <a:ext cx="1295400" cy="1308354"/>
          </a:xfrm>
          <a:prstGeom prst="rect">
            <a:avLst/>
          </a:prstGeom>
        </p:spPr>
      </p:pic>
      <p:pic>
        <p:nvPicPr>
          <p:cNvPr id="12" name="Picture 11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6553200" y="1752600"/>
            <a:ext cx="1295400" cy="1308354"/>
          </a:xfrm>
          <a:prstGeom prst="rect">
            <a:avLst/>
          </a:prstGeom>
        </p:spPr>
      </p:pic>
      <p:pic>
        <p:nvPicPr>
          <p:cNvPr id="13" name="Picture 12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7772400" y="1752600"/>
            <a:ext cx="1295400" cy="13083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352800"/>
            <a:ext cx="5513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429000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৭টি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8.jpg_13317.8.jpg"/>
          <p:cNvPicPr>
            <a:picLocks noChangeAspect="1"/>
          </p:cNvPicPr>
          <p:nvPr/>
        </p:nvPicPr>
        <p:blipFill>
          <a:blip r:embed="rId2"/>
          <a:srcRect l="14444" r="30000"/>
          <a:stretch>
            <a:fillRect/>
          </a:stretch>
        </p:blipFill>
        <p:spPr>
          <a:xfrm>
            <a:off x="0" y="4191000"/>
            <a:ext cx="1295400" cy="1308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5791200"/>
            <a:ext cx="437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4267200"/>
            <a:ext cx="7696200" cy="1384554"/>
            <a:chOff x="1447800" y="4267200"/>
            <a:chExt cx="7696200" cy="1384554"/>
          </a:xfrm>
        </p:grpSpPr>
        <p:pic>
          <p:nvPicPr>
            <p:cNvPr id="18" name="Picture 17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1447800" y="4267200"/>
              <a:ext cx="1295400" cy="1308354"/>
            </a:xfrm>
            <a:prstGeom prst="rect">
              <a:avLst/>
            </a:prstGeom>
          </p:spPr>
        </p:pic>
        <p:pic>
          <p:nvPicPr>
            <p:cNvPr id="19" name="Picture 18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2743200" y="4343400"/>
              <a:ext cx="1295400" cy="1308354"/>
            </a:xfrm>
            <a:prstGeom prst="rect">
              <a:avLst/>
            </a:prstGeom>
          </p:spPr>
        </p:pic>
        <p:pic>
          <p:nvPicPr>
            <p:cNvPr id="20" name="Picture 19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4038600" y="4343400"/>
              <a:ext cx="1295400" cy="1308354"/>
            </a:xfrm>
            <a:prstGeom prst="rect">
              <a:avLst/>
            </a:prstGeom>
          </p:spPr>
        </p:pic>
        <p:pic>
          <p:nvPicPr>
            <p:cNvPr id="21" name="Picture 20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5410200" y="4343400"/>
              <a:ext cx="1295400" cy="1308354"/>
            </a:xfrm>
            <a:prstGeom prst="rect">
              <a:avLst/>
            </a:prstGeom>
          </p:spPr>
        </p:pic>
        <p:pic>
          <p:nvPicPr>
            <p:cNvPr id="22" name="Picture 21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6629400" y="4343400"/>
              <a:ext cx="1295400" cy="1308354"/>
            </a:xfrm>
            <a:prstGeom prst="rect">
              <a:avLst/>
            </a:prstGeom>
          </p:spPr>
        </p:pic>
        <p:pic>
          <p:nvPicPr>
            <p:cNvPr id="23" name="Picture 22" descr="8.jpg_13317.8.jpg"/>
            <p:cNvPicPr>
              <a:picLocks noChangeAspect="1"/>
            </p:cNvPicPr>
            <p:nvPr/>
          </p:nvPicPr>
          <p:blipFill>
            <a:blip r:embed="rId2"/>
            <a:srcRect l="14444" r="30000"/>
            <a:stretch>
              <a:fillRect/>
            </a:stretch>
          </p:blipFill>
          <p:spPr>
            <a:xfrm>
              <a:off x="7848600" y="4343400"/>
              <a:ext cx="1295400" cy="130835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43000" y="5715000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33600" y="5791200"/>
            <a:ext cx="1295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5791200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57150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800" y="57912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4" grpId="0"/>
      <p:bldP spid="15" grpId="0"/>
      <p:bldP spid="17" grpId="0"/>
      <p:bldP spid="25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066800"/>
            <a:ext cx="4390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0"/>
            <a:ext cx="48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3528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360003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4648200"/>
            <a:ext cx="990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495800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খালিঘর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609600"/>
            <a:ext cx="3487366" cy="838200"/>
            <a:chOff x="228600" y="609600"/>
            <a:chExt cx="3487366" cy="838200"/>
          </a:xfrm>
        </p:grpSpPr>
        <p:pic>
          <p:nvPicPr>
            <p:cNvPr id="2" name="Picture 1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228600" y="609600"/>
              <a:ext cx="820366" cy="838200"/>
            </a:xfrm>
            <a:prstGeom prst="rect">
              <a:avLst/>
            </a:prstGeom>
          </p:spPr>
        </p:pic>
        <p:pic>
          <p:nvPicPr>
            <p:cNvPr id="7" name="Picture 6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1143000" y="609600"/>
              <a:ext cx="820366" cy="838200"/>
            </a:xfrm>
            <a:prstGeom prst="rect">
              <a:avLst/>
            </a:prstGeom>
          </p:spPr>
        </p:pic>
        <p:pic>
          <p:nvPicPr>
            <p:cNvPr id="8" name="Picture 7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1981200" y="609600"/>
              <a:ext cx="820366" cy="838200"/>
            </a:xfrm>
            <a:prstGeom prst="rect">
              <a:avLst/>
            </a:prstGeom>
          </p:spPr>
        </p:pic>
        <p:pic>
          <p:nvPicPr>
            <p:cNvPr id="9" name="Picture 8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2895600" y="609600"/>
              <a:ext cx="820366" cy="838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90600" y="1828800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836003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1800" y="1828800"/>
            <a:ext cx="137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76800" y="609600"/>
            <a:ext cx="2572966" cy="838200"/>
            <a:chOff x="228600" y="609600"/>
            <a:chExt cx="2572966" cy="838200"/>
          </a:xfrm>
        </p:grpSpPr>
        <p:pic>
          <p:nvPicPr>
            <p:cNvPr id="15" name="Picture 14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228600" y="609600"/>
              <a:ext cx="820366" cy="838200"/>
            </a:xfrm>
            <a:prstGeom prst="rect">
              <a:avLst/>
            </a:prstGeom>
          </p:spPr>
        </p:pic>
        <p:pic>
          <p:nvPicPr>
            <p:cNvPr id="16" name="Picture 15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1143000" y="609600"/>
              <a:ext cx="820366" cy="838200"/>
            </a:xfrm>
            <a:prstGeom prst="rect">
              <a:avLst/>
            </a:prstGeom>
          </p:spPr>
        </p:pic>
        <p:pic>
          <p:nvPicPr>
            <p:cNvPr id="17" name="Picture 16" descr="unnamed (1).png"/>
            <p:cNvPicPr>
              <a:picLocks noChangeAspect="1"/>
            </p:cNvPicPr>
            <p:nvPr/>
          </p:nvPicPr>
          <p:blipFill>
            <a:blip r:embed="rId2"/>
            <a:srcRect l="14062" t="15625" r="14063" b="10938"/>
            <a:stretch>
              <a:fillRect/>
            </a:stretch>
          </p:blipFill>
          <p:spPr>
            <a:xfrm>
              <a:off x="1981200" y="609600"/>
              <a:ext cx="820366" cy="8382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800600" y="19050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19050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8091" y="685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82880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pic>
        <p:nvPicPr>
          <p:cNvPr id="23" name="Picture 22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76600"/>
            <a:ext cx="759189" cy="776288"/>
          </a:xfrm>
          <a:prstGeom prst="rect">
            <a:avLst/>
          </a:prstGeom>
        </p:spPr>
      </p:pic>
      <p:pic>
        <p:nvPicPr>
          <p:cNvPr id="24" name="Picture 23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76600"/>
            <a:ext cx="759189" cy="776288"/>
          </a:xfrm>
          <a:prstGeom prst="rect">
            <a:avLst/>
          </a:prstGeom>
        </p:spPr>
      </p:pic>
      <p:pic>
        <p:nvPicPr>
          <p:cNvPr id="25" name="Picture 24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276600"/>
            <a:ext cx="759189" cy="776288"/>
          </a:xfrm>
          <a:prstGeom prst="rect">
            <a:avLst/>
          </a:prstGeom>
        </p:spPr>
      </p:pic>
      <p:pic>
        <p:nvPicPr>
          <p:cNvPr id="26" name="Picture 25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76600"/>
            <a:ext cx="759189" cy="776288"/>
          </a:xfrm>
          <a:prstGeom prst="rect">
            <a:avLst/>
          </a:prstGeom>
        </p:spPr>
      </p:pic>
      <p:pic>
        <p:nvPicPr>
          <p:cNvPr id="27" name="Picture 26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76600"/>
            <a:ext cx="759189" cy="776288"/>
          </a:xfrm>
          <a:prstGeom prst="rect">
            <a:avLst/>
          </a:prstGeom>
        </p:spPr>
      </p:pic>
      <p:pic>
        <p:nvPicPr>
          <p:cNvPr id="28" name="Picture 27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11" y="3276600"/>
            <a:ext cx="759189" cy="776288"/>
          </a:xfrm>
          <a:prstGeom prst="rect">
            <a:avLst/>
          </a:prstGeom>
        </p:spPr>
      </p:pic>
      <p:pic>
        <p:nvPicPr>
          <p:cNvPr id="29" name="Picture 28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276600"/>
            <a:ext cx="759189" cy="7762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9200" y="48768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1200" y="4884003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90800" y="4800600"/>
            <a:ext cx="137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8006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4807803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4807803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33528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/>
      <p:bldP spid="20" grpId="0"/>
      <p:bldP spid="22" grpId="0"/>
      <p:bldP spid="30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763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3388" y="19050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9788" y="19050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5188" y="18288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7188" y="18288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188" y="18288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2971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2971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2895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28956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28956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4114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4114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24400" y="4038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40386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40386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3388" y="53340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09788" y="53340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05188" y="52578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67188" y="52578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0188" y="52578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1836003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66497" y="1836003"/>
            <a:ext cx="437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90097" y="2895600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0" y="289560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038600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0" y="40386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52578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81400" y="52578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3634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পেয়েছি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057400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1+6=7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276600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6+1=7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495800"/>
            <a:ext cx="8991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-3_-_Copy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65532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4302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4776" y="2209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1176" y="2209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6576" y="2133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576" y="2133600"/>
            <a:ext cx="50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576" y="21336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3988" y="32766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0388" y="32766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5788" y="32004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7788" y="3200400"/>
            <a:ext cx="50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0788" y="32004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3988" y="44196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00388" y="44196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95788" y="43434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7788" y="4343400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0788" y="43434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4776" y="5638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81176" y="5638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76576" y="5562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576" y="5562600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1576" y="55626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8788" y="21408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2788" y="55626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1800" y="21336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1|2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242</Words>
  <Application>Microsoft Office PowerPoint</Application>
  <PresentationFormat>On-screen Show (4:3)</PresentationFormat>
  <Paragraphs>101</Paragraphs>
  <Slides>15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Aspect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2020-04-25T03:31:58Z</dcterms:created>
  <dcterms:modified xsi:type="dcterms:W3CDTF">2020-04-27T02:40:13Z</dcterms:modified>
</cp:coreProperties>
</file>