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8" r:id="rId2"/>
    <p:sldId id="271" r:id="rId3"/>
    <p:sldId id="269" r:id="rId4"/>
    <p:sldId id="274" r:id="rId5"/>
    <p:sldId id="283" r:id="rId6"/>
    <p:sldId id="267" r:id="rId7"/>
    <p:sldId id="273" r:id="rId8"/>
    <p:sldId id="257" r:id="rId9"/>
    <p:sldId id="259" r:id="rId10"/>
    <p:sldId id="260" r:id="rId11"/>
    <p:sldId id="264" r:id="rId12"/>
    <p:sldId id="275" r:id="rId13"/>
    <p:sldId id="262" r:id="rId14"/>
    <p:sldId id="263" r:id="rId15"/>
    <p:sldId id="272" r:id="rId16"/>
    <p:sldId id="265" r:id="rId17"/>
    <p:sldId id="276" r:id="rId18"/>
    <p:sldId id="277" r:id="rId19"/>
    <p:sldId id="261" r:id="rId20"/>
    <p:sldId id="266" r:id="rId21"/>
    <p:sldId id="256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B9863-34F5-4A63-B23F-9ABD26028471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758E7-7303-4D9A-B6B5-5555E86E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758E7-7303-4D9A-B6B5-5555E86E6B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7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4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2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83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19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2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39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0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5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6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8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3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8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2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79200D-8EE4-49E5-B5C6-2AE799C757EB}" type="datetimeFigureOut">
              <a:rPr lang="en-US" smtClean="0"/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4CEC-F45F-4B27-95C1-14E173FA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02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7" Type="http://schemas.microsoft.com/office/2007/relationships/hdphoto" Target="../media/hdphoto5.wdp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62402" y="-392723"/>
            <a:ext cx="12354402" cy="7833479"/>
            <a:chOff x="-162402" y="-392723"/>
            <a:chExt cx="12354402" cy="7833479"/>
          </a:xfrm>
        </p:grpSpPr>
        <p:sp>
          <p:nvSpPr>
            <p:cNvPr id="4" name="TextBox 3"/>
            <p:cNvSpPr txBox="1"/>
            <p:nvPr/>
          </p:nvSpPr>
          <p:spPr>
            <a:xfrm>
              <a:off x="210434" y="708254"/>
              <a:ext cx="11981566" cy="6732502"/>
            </a:xfrm>
            <a:prstGeom prst="rect">
              <a:avLst/>
            </a:prstGeom>
            <a:gradFill>
              <a:gsLst>
                <a:gs pos="2000">
                  <a:srgbClr val="00B0F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chemeClr val="accent6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817418"/>
              <a:ext cx="12161673" cy="66233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027"/>
            <a:stretch/>
          </p:blipFill>
          <p:spPr>
            <a:xfrm>
              <a:off x="1" y="-392723"/>
              <a:ext cx="12161673" cy="3035714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" name="Group 1"/>
            <p:cNvGrpSpPr/>
            <p:nvPr/>
          </p:nvGrpSpPr>
          <p:grpSpPr>
            <a:xfrm>
              <a:off x="-162402" y="598764"/>
              <a:ext cx="7177565" cy="3416320"/>
              <a:chOff x="-162402" y="598764"/>
              <a:chExt cx="7177565" cy="341632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162402" y="598764"/>
                <a:ext cx="71775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200" b="1" kern="0" dirty="0" smtClean="0">
                    <a:ln w="11430"/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kern="0" dirty="0" err="1" smtClean="0">
                    <a:ln w="11430"/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আজকের</a:t>
                </a:r>
                <a:r>
                  <a:rPr lang="en-US" sz="7200" b="1" kern="0" dirty="0" smtClean="0">
                    <a:ln w="11430"/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7200" b="1" dirty="0">
                    <a:ln w="11430"/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পাঠে</a:t>
                </a:r>
                <a:r>
                  <a:rPr lang="en-US" sz="7200" b="1" kern="0" dirty="0" smtClean="0">
                    <a:ln w="11430"/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7200" b="1" kern="0" dirty="0" smtClean="0">
                    <a:ln w="11430"/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সবাইকে</a:t>
                </a:r>
                <a:endParaRPr lang="en-US" sz="7200" b="1" kern="0" dirty="0" smtClean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52374" y="1799093"/>
                <a:ext cx="4599709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bn-BD" sz="138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শুভেচ্ছা </a:t>
                </a:r>
                <a:r>
                  <a:rPr lang="bn-BD" sz="44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261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0" y="-152400"/>
            <a:ext cx="12316691" cy="701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1709" y="5209310"/>
            <a:ext cx="5043054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6"/>
          <a:stretch/>
        </p:blipFill>
        <p:spPr>
          <a:xfrm>
            <a:off x="7008452" y="-152400"/>
            <a:ext cx="530823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99855" y="6084608"/>
            <a:ext cx="5708073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চাকমাদের গ্রাম প্রধান (কারবারি)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12316691" cy="5985165"/>
            <a:chOff x="-1" y="0"/>
            <a:chExt cx="12316691" cy="59851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316691" cy="5985165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747162" y="3553691"/>
              <a:ext cx="1939637" cy="646331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FF0000"/>
                  </a:solidFill>
                </a:rPr>
                <a:t>কারবারি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55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3036" y="5894596"/>
            <a:ext cx="7065818" cy="76944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" y="-1"/>
            <a:ext cx="12472553" cy="5694218"/>
            <a:chOff x="1" y="-1"/>
            <a:chExt cx="12472553" cy="56942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1827" y="0"/>
              <a:ext cx="3740727" cy="56942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4765963" cy="56942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964" y="-1"/>
              <a:ext cx="4121727" cy="569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2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4436" cy="6165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6" y="0"/>
            <a:ext cx="6262256" cy="61652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399" y="6230034"/>
            <a:ext cx="362989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চাকমাদের জুম  চাষ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09" y="0"/>
            <a:ext cx="12496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4363" y="6337941"/>
            <a:ext cx="5527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প্রধানখাবার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6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490" y="101815"/>
            <a:ext cx="12219709" cy="6123709"/>
            <a:chOff x="0" y="0"/>
            <a:chExt cx="12316690" cy="61237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628" y="0"/>
              <a:ext cx="5453062" cy="61237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63628" cy="612370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302326" y="6225524"/>
            <a:ext cx="810490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7029"/>
            <a:ext cx="12316691" cy="7235975"/>
            <a:chOff x="0" y="-87029"/>
            <a:chExt cx="12316691" cy="7235975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-87029"/>
              <a:ext cx="12316691" cy="7235975"/>
              <a:chOff x="124691" y="-128593"/>
              <a:chExt cx="12316691" cy="723597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24691" y="0"/>
                <a:ext cx="12316691" cy="7107382"/>
              </a:xfrm>
              <a:prstGeom prst="rect">
                <a:avLst/>
              </a:prstGeom>
              <a:gradFill>
                <a:gsLst>
                  <a:gs pos="2000">
                    <a:srgbClr val="00B0F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91" y="-1"/>
                <a:ext cx="5861771" cy="570807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6463" y="0"/>
                <a:ext cx="6205538" cy="570807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326" b="100000" l="417" r="32778">
                            <a14:backgroundMark x1="27778" y1="5581" x2="27778" y2="5349"/>
                            <a14:backgroundMark x1="27778" y1="5349" x2="30139" y2="57209"/>
                            <a14:backgroundMark x1="30139" y1="57907" x2="28333" y2="62093"/>
                            <a14:backgroundMark x1="28750" y1="61163" x2="27500" y2="67209"/>
                            <a14:backgroundMark x1="27639" y1="66977" x2="28056" y2="89767"/>
                            <a14:backgroundMark x1="28472" y1="89767" x2="28472" y2="89767"/>
                            <a14:backgroundMark x1="28472" y1="89767" x2="27500" y2="99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2899" y="-128593"/>
                <a:ext cx="5404031" cy="5836663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100000" l="19167" r="518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3" y="1007914"/>
              <a:ext cx="3699164" cy="474172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274779" y="6159715"/>
            <a:ext cx="334046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চাকমাদের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5708073"/>
            <a:chOff x="0" y="0"/>
            <a:chExt cx="12192000" cy="57080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103360" cy="570807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360" y="0"/>
              <a:ext cx="6088640" cy="5708073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903178" y="5882624"/>
            <a:ext cx="599144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চাকমাদের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পূর্ণমা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65019" y="0"/>
            <a:ext cx="12857019" cy="7749454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84" y="1"/>
            <a:ext cx="4933950" cy="59578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30919" y="6207338"/>
            <a:ext cx="466514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চাকমাদের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বিঝু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038" y="26409"/>
            <a:ext cx="7653121" cy="59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0056" y="0"/>
            <a:ext cx="12226635" cy="5153891"/>
            <a:chOff x="90056" y="-1"/>
            <a:chExt cx="12226635" cy="51538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6328" y="-1"/>
              <a:ext cx="5680363" cy="515389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56" y="0"/>
              <a:ext cx="6546272" cy="515389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3023198" y="5484304"/>
            <a:ext cx="627029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চাকমাদের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বর্ষবরণ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6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05326"/>
            <a:ext cx="12596734" cy="7233999"/>
            <a:chOff x="-344623" y="-806045"/>
            <a:chExt cx="12596734" cy="7233999"/>
          </a:xfrm>
        </p:grpSpPr>
        <p:grpSp>
          <p:nvGrpSpPr>
            <p:cNvPr id="14" name="Group 13"/>
            <p:cNvGrpSpPr/>
            <p:nvPr/>
          </p:nvGrpSpPr>
          <p:grpSpPr>
            <a:xfrm>
              <a:off x="-344623" y="-806045"/>
              <a:ext cx="12596734" cy="7107382"/>
              <a:chOff x="-393114" y="-806045"/>
              <a:chExt cx="12596734" cy="710738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-393114" y="-806045"/>
                <a:ext cx="12316691" cy="7107382"/>
              </a:xfrm>
              <a:prstGeom prst="rect">
                <a:avLst/>
              </a:prstGeom>
              <a:gradFill>
                <a:gsLst>
                  <a:gs pos="2000">
                    <a:srgbClr val="00B0F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0">
                    <a:schemeClr val="accent6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60891" y="-750252"/>
                <a:ext cx="12142729" cy="6195209"/>
                <a:chOff x="189295" y="-740255"/>
                <a:chExt cx="12076330" cy="6120637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89295" y="-740255"/>
                  <a:ext cx="12076330" cy="6120637"/>
                  <a:chOff x="189295" y="-693512"/>
                  <a:chExt cx="12076330" cy="5734149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4329472" y="-693512"/>
                    <a:ext cx="3438762" cy="15696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  <a:scene3d>
                      <a:camera prst="orthographicFront"/>
                      <a:lightRig rig="flat" dir="t">
                        <a:rot lat="0" lon="0" rev="18900000"/>
                      </a:lightRig>
                    </a:scene3d>
                    <a:sp3d extrusionH="31750" contourW="6350" prstMaterial="powder">
                      <a:bevelT w="19050" h="19050" prst="angle"/>
                      <a:contourClr>
                        <a:schemeClr val="accent3">
                          <a:tint val="100000"/>
                          <a:shade val="100000"/>
                          <a:satMod val="100000"/>
                          <a:hueMod val="100000"/>
                        </a:schemeClr>
                      </a:contourClr>
                    </a:sp3d>
                  </a:bodyPr>
                  <a:lstStyle/>
                  <a:p>
                    <a:r>
                      <a:rPr lang="en-US" sz="9600" b="1" dirty="0">
                        <a:ln/>
                        <a:latin typeface="NikoshBAN" pitchFamily="2" charset="0"/>
                        <a:cs typeface="NikoshBAN" pitchFamily="2" charset="0"/>
                      </a:rPr>
                      <a:t>পরিচিতি</a:t>
                    </a:r>
                    <a:endParaRPr lang="en-US" sz="9600" b="1" dirty="0">
                      <a:ln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20593" y="928633"/>
                    <a:ext cx="4167023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txBody>
                  <a:bodyPr wrap="square" rtlCol="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6000" b="1" dirty="0" smtClean="0">
                        <a:ln w="11430"/>
                        <a:solidFill>
                          <a:srgbClr val="00B0F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শিক্ষক </a:t>
                    </a:r>
                    <a:r>
                      <a:rPr lang="en-US" sz="6000" b="1" dirty="0">
                        <a:ln w="11430"/>
                        <a:solidFill>
                          <a:srgbClr val="00B0F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পরিচিতি </a:t>
                    </a:r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189295" y="2106463"/>
                    <a:ext cx="4920419" cy="293417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  <a:scene3d>
                      <a:camera prst="orthographicFront"/>
                      <a:lightRig rig="glow" dir="tl">
                        <a:rot lat="0" lon="0" rev="5400000"/>
                      </a:lightRig>
                    </a:scene3d>
                    <a:sp3d contourW="12700">
                      <a:bevelT w="25400" h="25400"/>
                      <a:contourClr>
                        <a:schemeClr val="accent6">
                          <a:shade val="73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000" b="1" dirty="0" err="1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মোঃরফিকুল</a:t>
                    </a:r>
                    <a:r>
                      <a:rPr lang="en-US" sz="4000" b="1" dirty="0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b="1" dirty="0" err="1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ইসলাম</a:t>
                    </a:r>
                    <a:endParaRPr lang="en-US" sz="4000" b="1" dirty="0">
                      <a:ln w="11430"/>
                      <a:solidFill>
                        <a:srgbClr val="00206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000" b="1" dirty="0" err="1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সহকারী</a:t>
                    </a:r>
                    <a:r>
                      <a:rPr lang="en-US" sz="4000" b="1" dirty="0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 শিক্ষক </a:t>
                    </a:r>
                    <a:endParaRPr lang="en-US" sz="4000" b="1" dirty="0">
                      <a:ln w="11430"/>
                      <a:solidFill>
                        <a:srgbClr val="00206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000" b="1" dirty="0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৩৬নং </a:t>
                    </a:r>
                    <a:r>
                      <a:rPr lang="en-US" sz="4000" b="1" dirty="0" err="1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পূর্ব</a:t>
                    </a:r>
                    <a:r>
                      <a:rPr lang="en-US" sz="4000" b="1" dirty="0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en-US" sz="4000" b="1" dirty="0" err="1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ভাষানচর</a:t>
                    </a:r>
                    <a:r>
                      <a:rPr lang="en-US" sz="4000" b="1" dirty="0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 স: </a:t>
                    </a:r>
                    <a:r>
                      <a:rPr lang="en-US" sz="4000" b="1" dirty="0" err="1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প্রাথমিক</a:t>
                    </a:r>
                    <a:r>
                      <a:rPr lang="en-US" sz="4000" b="1" dirty="0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 </a:t>
                    </a:r>
                    <a:r>
                      <a:rPr lang="en-US" sz="4000" b="1" dirty="0" err="1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বিদ্যালয়</a:t>
                    </a:r>
                    <a:endParaRPr lang="en-US" sz="4000" b="1" dirty="0" smtClean="0">
                      <a:ln w="11430"/>
                      <a:solidFill>
                        <a:srgbClr val="00206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000" b="1" dirty="0" err="1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সদরপুর</a:t>
                    </a:r>
                    <a:r>
                      <a:rPr lang="en-US" sz="4000" b="1" dirty="0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, </a:t>
                    </a:r>
                    <a:r>
                      <a:rPr lang="en-US" sz="4000" b="1" dirty="0" err="1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ফরিদপুর</a:t>
                    </a:r>
                    <a:r>
                      <a:rPr lang="en-US" sz="4000" b="1" dirty="0" smtClean="0">
                        <a:ln w="11430"/>
                        <a:solidFill>
                          <a:srgbClr val="00206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rPr>
                      <a:t>। </a:t>
                    </a:r>
                    <a:endParaRPr lang="en-US" sz="4000" b="1" dirty="0">
                      <a:ln w="11430"/>
                      <a:solidFill>
                        <a:srgbClr val="00206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Kalpurush" panose="02000600000000000000" pitchFamily="2" charset="0"/>
                      <a:cs typeface="Kalpurush" panose="02000600000000000000" pitchFamily="2" charset="0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309952" y="886961"/>
                    <a:ext cx="4108852" cy="95152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txBody>
                  <a:bodyPr wrap="square" rtlCol="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6000" b="1" dirty="0" err="1" smtClean="0">
                        <a:ln w="11430"/>
                        <a:solidFill>
                          <a:srgbClr val="00B0F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বিষয়ঃপরিচিতি</a:t>
                    </a:r>
                    <a:r>
                      <a:rPr lang="en-US" sz="6000" b="1" dirty="0" smtClean="0">
                        <a:ln w="11430"/>
                        <a:solidFill>
                          <a:srgbClr val="00B0F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sz="6000" b="1" dirty="0">
                      <a:ln w="11430"/>
                      <a:solidFill>
                        <a:srgbClr val="00B0F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543697" y="2020025"/>
                    <a:ext cx="5721928" cy="29341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  <a:scene3d>
                      <a:camera prst="orthographicFront"/>
                      <a:lightRig rig="glow" dir="tl">
                        <a:rot lat="0" lon="0" rev="5400000"/>
                      </a:lightRig>
                    </a:scene3d>
                    <a:sp3d contourW="12700">
                      <a:bevelT w="25400" h="25400"/>
                      <a:contourClr>
                        <a:schemeClr val="accent6">
                          <a:shade val="73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en-US" sz="4000" b="1" dirty="0" err="1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শ্রেণি-পঞ্চম</a:t>
                    </a:r>
                    <a:endParaRPr lang="en-US" sz="4000" b="1" dirty="0">
                      <a:ln w="11430"/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4000" b="1" dirty="0" err="1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বিষয়-বাংলাদেশ</a:t>
                    </a:r>
                    <a:r>
                      <a:rPr lang="en-US" sz="4000" b="1" dirty="0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ও </a:t>
                    </a:r>
                    <a:r>
                      <a:rPr lang="en-US" sz="4000" b="1" dirty="0" err="1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বিশ্ব</a:t>
                    </a:r>
                    <a:r>
                      <a:rPr lang="en-US" sz="4000" b="1" dirty="0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b="1" dirty="0" err="1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পরিচয়</a:t>
                    </a:r>
                    <a:r>
                      <a:rPr lang="en-US" sz="4000" b="1" dirty="0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।</a:t>
                    </a:r>
                  </a:p>
                  <a:p>
                    <a:pPr algn="ctr"/>
                    <a:r>
                      <a:rPr lang="en-US" sz="4000" b="1" dirty="0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অধ্যায়: </a:t>
                    </a:r>
                    <a:r>
                      <a:rPr lang="bn-IN" sz="4000" b="1" dirty="0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r>
                      <a:rPr lang="en-US" sz="4000" b="1" dirty="0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IN" sz="4000" b="1" dirty="0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বাংলাদেশের ক্ষুদ্র নৃ-গোষ্ঠী।</a:t>
                    </a:r>
                    <a:endParaRPr lang="en-US" sz="4000" b="1" dirty="0">
                      <a:ln w="11430"/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4000" b="1" dirty="0" err="1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পাঠ</a:t>
                    </a:r>
                    <a:r>
                      <a:rPr lang="en-US" sz="4000" b="1" dirty="0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</a:t>
                    </a:r>
                    <a:r>
                      <a:rPr lang="bn-IN" sz="4000" b="1" dirty="0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চাকমা</a:t>
                    </a:r>
                    <a:r>
                      <a:rPr lang="en-US" sz="4000" b="1" dirty="0" smtClean="0">
                        <a:ln w="11430"/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।</a:t>
                    </a:r>
                    <a:endParaRPr lang="en-US" sz="4000" b="1" dirty="0">
                      <a:ln w="11430"/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" name="Oval 5"/>
                <p:cNvSpPr/>
                <p:nvPr/>
              </p:nvSpPr>
              <p:spPr>
                <a:xfrm>
                  <a:off x="1646928" y="-416789"/>
                  <a:ext cx="1444037" cy="1100451"/>
                </a:xfrm>
                <a:prstGeom prst="ellipse">
                  <a:avLst/>
                </a:prstGeom>
                <a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4946658" y="-162802"/>
              <a:ext cx="2121807" cy="6590756"/>
              <a:chOff x="5013791" y="-320737"/>
              <a:chExt cx="2121807" cy="659075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5503" y="636615"/>
                <a:ext cx="1860095" cy="477702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4875" y="1492995"/>
                <a:ext cx="1860095" cy="477702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4291" y="509998"/>
                <a:ext cx="1860095" cy="4777024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3791" y="-320737"/>
                <a:ext cx="1860095" cy="47770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602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8927" y="614425"/>
            <a:ext cx="10584872" cy="58785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endParaRPr lang="en-US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619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7" y="360219"/>
            <a:ext cx="9171709" cy="66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3628" y="417468"/>
            <a:ext cx="4124847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bn-BD" sz="7200" b="1" dirty="0" smtClean="0">
                <a:ln w="11430"/>
                <a:solidFill>
                  <a:srgbClr val="7313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</a:t>
            </a:r>
            <a:r>
              <a:rPr lang="bn-BD" sz="7200" b="1" dirty="0">
                <a:ln w="11430"/>
                <a:solidFill>
                  <a:srgbClr val="7313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dirty="0">
              <a:ln w="11430"/>
              <a:solidFill>
                <a:srgbClr val="73136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8599" y="-15402"/>
            <a:ext cx="12317399" cy="7135957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8518" y="4245297"/>
            <a:ext cx="11641732" cy="830997"/>
            <a:chOff x="23795" y="1701069"/>
            <a:chExt cx="11641732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2499850" y="1763288"/>
              <a:ext cx="91656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চাকমাদের</a:t>
              </a:r>
              <a:r>
                <a:rPr lang="en-US" sz="4000" b="1" dirty="0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40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উৎসবের</a:t>
              </a:r>
              <a:r>
                <a:rPr lang="en-US" sz="4000" b="1" dirty="0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4000" b="1" dirty="0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000" b="1" dirty="0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23795" y="1701069"/>
              <a:ext cx="160735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800" b="1" dirty="0" err="1" smtClean="0">
                  <a:ln w="11430"/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জবা</a:t>
              </a:r>
              <a:endParaRPr lang="en-US" sz="4800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717849" y="1843981"/>
              <a:ext cx="614517" cy="546500"/>
            </a:xfrm>
            <a:prstGeom prst="rightArrow">
              <a:avLst/>
            </a:prstGeom>
            <a:gradFill flip="none" rotWithShape="1">
              <a:gsLst>
                <a:gs pos="2000">
                  <a:srgbClr val="660033"/>
                </a:gs>
                <a:gs pos="30000">
                  <a:srgbClr val="660033"/>
                </a:gs>
                <a:gs pos="99000">
                  <a:srgbClr val="660033"/>
                </a:gs>
                <a:gs pos="100000">
                  <a:schemeClr val="bg2">
                    <a:lumMod val="75000"/>
                  </a:schemeClr>
                </a:gs>
                <a:gs pos="98000">
                  <a:srgbClr val="AE1EA7"/>
                </a:gs>
                <a:gs pos="100000">
                  <a:schemeClr val="bg1"/>
                </a:gs>
                <a:gs pos="97000">
                  <a:srgbClr val="CC00FF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D177C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2668" y="2752761"/>
            <a:ext cx="11641732" cy="830997"/>
            <a:chOff x="23795" y="1701069"/>
            <a:chExt cx="11641732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2499850" y="1763288"/>
              <a:ext cx="9165677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চাকমা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মেয়ে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ছেলেদের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পোশাকের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0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23795" y="1701069"/>
              <a:ext cx="160735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800" b="1" dirty="0" err="1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জুই</a:t>
              </a:r>
              <a:endPara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717849" y="1843981"/>
              <a:ext cx="614517" cy="546500"/>
            </a:xfrm>
            <a:prstGeom prst="rightArrow">
              <a:avLst/>
            </a:prstGeom>
            <a:gradFill flip="none" rotWithShape="1">
              <a:gsLst>
                <a:gs pos="2000">
                  <a:srgbClr val="660033"/>
                </a:gs>
                <a:gs pos="30000">
                  <a:srgbClr val="660033"/>
                </a:gs>
                <a:gs pos="99000">
                  <a:srgbClr val="660033"/>
                </a:gs>
                <a:gs pos="100000">
                  <a:schemeClr val="bg2">
                    <a:lumMod val="75000"/>
                  </a:schemeClr>
                </a:gs>
                <a:gs pos="98000">
                  <a:srgbClr val="AE1EA7"/>
                </a:gs>
                <a:gs pos="100000">
                  <a:schemeClr val="bg1"/>
                </a:gs>
                <a:gs pos="97000">
                  <a:srgbClr val="CC00FF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F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793" y="1519538"/>
            <a:ext cx="11641732" cy="830997"/>
            <a:chOff x="23795" y="1701069"/>
            <a:chExt cx="11641732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2499850" y="1763288"/>
              <a:ext cx="9165677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চাকমারা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কোথায়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বাস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করে?চাকমাদের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খাবার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b="1" dirty="0" smtClean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23795" y="1701069"/>
              <a:ext cx="160735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bn-BD" sz="4800" b="1" dirty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গোলাপ</a:t>
              </a:r>
              <a:endPara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717849" y="1843981"/>
              <a:ext cx="614517" cy="546500"/>
            </a:xfrm>
            <a:prstGeom prst="rightArrow">
              <a:avLst/>
            </a:prstGeom>
            <a:gradFill flip="none" rotWithShape="1">
              <a:gsLst>
                <a:gs pos="2000">
                  <a:srgbClr val="660033"/>
                </a:gs>
                <a:gs pos="30000">
                  <a:srgbClr val="660033"/>
                </a:gs>
                <a:gs pos="99000">
                  <a:srgbClr val="660033"/>
                </a:gs>
                <a:gs pos="100000">
                  <a:schemeClr val="bg2">
                    <a:lumMod val="75000"/>
                  </a:schemeClr>
                </a:gs>
                <a:gs pos="98000">
                  <a:srgbClr val="AE1EA7"/>
                </a:gs>
                <a:gs pos="100000">
                  <a:schemeClr val="bg1"/>
                </a:gs>
                <a:gs pos="97000">
                  <a:srgbClr val="CC00FF"/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206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246490" y="153227"/>
            <a:ext cx="4124847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bn-BD" sz="7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</a:t>
            </a:r>
            <a:r>
              <a:rPr lang="bn-BD" sz="7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4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4691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6384" y="449437"/>
            <a:ext cx="5303652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3490" y="2006870"/>
            <a:ext cx="10030691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১।শূন্যস্থান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নৃ-গোষ্ঠি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চাষাবাদ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------------------।</a:t>
            </a:r>
          </a:p>
          <a:p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------------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জনদগোষ্ঠি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8655" y="313308"/>
            <a:ext cx="2599375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80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9499" y="2104905"/>
            <a:ext cx="10117691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6600" b="1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প্রধানকে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55" y="4696721"/>
            <a:ext cx="11333018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চাষাবাদ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২টি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4691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82436" y="720436"/>
            <a:ext cx="387495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en-US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7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7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1" y="161238"/>
            <a:ext cx="5971309" cy="2909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182" y="3340242"/>
            <a:ext cx="11333018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4691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1"/>
            <a:ext cx="12316691" cy="7107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7096" y="185280"/>
            <a:ext cx="390325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9309" y="-207135"/>
            <a:ext cx="520930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5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Point Star 6"/>
          <p:cNvSpPr/>
          <p:nvPr/>
        </p:nvSpPr>
        <p:spPr>
          <a:xfrm>
            <a:off x="1555173" y="178723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0"/>
            <a:ext cx="5888182" cy="68995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6303818" cy="6858000"/>
            <a:chOff x="0" y="0"/>
            <a:chExt cx="6303818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03818" cy="6858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92728" y="173366"/>
              <a:ext cx="4225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নৃ-গোষ্ঠি</a:t>
              </a:r>
              <a:r>
                <a: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4691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4836" y="858982"/>
            <a:ext cx="7744691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276527"/>
              </p:ext>
            </p:extLst>
          </p:nvPr>
        </p:nvGraphicFramePr>
        <p:xfrm>
          <a:off x="1506538" y="3287713"/>
          <a:ext cx="80041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3281760" imgH="437760" progId="Package">
                  <p:embed/>
                </p:oleObj>
              </mc:Choice>
              <mc:Fallback>
                <p:oleObj name="Packager Shell Object" showAsIcon="1" r:id="rId3" imgW="3281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6538" y="3287713"/>
                        <a:ext cx="80041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5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4691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945" y="214745"/>
            <a:ext cx="11693236" cy="23083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24691" y="2737815"/>
            <a:ext cx="12316691" cy="4120185"/>
            <a:chOff x="-124691" y="2737815"/>
            <a:chExt cx="12316691" cy="41201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91" y="2737815"/>
              <a:ext cx="12316691" cy="412018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662054" y="5805330"/>
              <a:ext cx="1572491" cy="830997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চাকমা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1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1539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6" b="93111" l="4882" r="100000">
                        <a14:backgroundMark x1="41417" y1="6556" x2="57480" y2="20000"/>
                        <a14:backgroundMark x1="57480" y1="19889" x2="88976" y2="17667"/>
                        <a14:backgroundMark x1="88976" y1="17667" x2="98425" y2="4667"/>
                        <a14:backgroundMark x1="40472" y1="7000" x2="48189" y2="1889"/>
                        <a14:backgroundMark x1="43622" y1="4444" x2="98425" y2="4444"/>
                        <a14:backgroundMark x1="7874" y1="86889" x2="76378" y2="86333"/>
                        <a14:backgroundMark x1="76063" y1="86333" x2="76063" y2="86333"/>
                        <a14:backgroundMark x1="76063" y1="86333" x2="71969" y2="94556"/>
                        <a14:backgroundMark x1="72913" y1="93556" x2="63465" y2="96889"/>
                        <a14:backgroundMark x1="67402" y1="96111" x2="8504" y2="95333"/>
                        <a14:backgroundMark x1="7874" y1="87444" x2="8189" y2="95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58" y="-549096"/>
            <a:ext cx="6295957" cy="7722496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7361180" y="4228484"/>
            <a:ext cx="395794" cy="5534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777899" y="3782705"/>
            <a:ext cx="313790" cy="524878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215715" y="286651"/>
            <a:ext cx="3346057" cy="12577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15715" y="1759321"/>
            <a:ext cx="3346057" cy="12138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18951" y="3046535"/>
            <a:ext cx="2518201" cy="3745921"/>
            <a:chOff x="8318951" y="3046535"/>
            <a:chExt cx="2518201" cy="374592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00" b="100000" l="15857" r="754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1" r="22622"/>
            <a:stretch/>
          </p:blipFill>
          <p:spPr>
            <a:xfrm>
              <a:off x="8318951" y="3046535"/>
              <a:ext cx="2518201" cy="374592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975378" y="5933040"/>
              <a:ext cx="1205346" cy="64633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চাকমা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45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3564" y="312738"/>
            <a:ext cx="3339745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/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0511" y="1564194"/>
            <a:ext cx="11556180" cy="3303349"/>
            <a:chOff x="760511" y="1564194"/>
            <a:chExt cx="11556180" cy="3303349"/>
          </a:xfrm>
        </p:grpSpPr>
        <p:sp>
          <p:nvSpPr>
            <p:cNvPr id="6" name="TextBox 5"/>
            <p:cNvSpPr txBox="1"/>
            <p:nvPr/>
          </p:nvSpPr>
          <p:spPr>
            <a:xfrm>
              <a:off x="845127" y="1564194"/>
              <a:ext cx="9561126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২.৩.১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ক্ষুদ্র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নৃ-গোষ্ঠির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5127" y="2535372"/>
              <a:ext cx="11471564" cy="14465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২.৩.২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চাকমাদের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পোশাক,খাদ্য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উৎসব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বর্ননা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0511" y="4098102"/>
              <a:ext cx="11181364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২.৩.৩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চাকমাদের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জীবনধারা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সংস্কৃতির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শ্রদ্ধাশীল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5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316691" cy="7107382"/>
          </a:xfrm>
          <a:prstGeom prst="rect">
            <a:avLst/>
          </a:prstGeom>
          <a:gradFill>
            <a:gsLst>
              <a:gs pos="2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6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16690" cy="71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316691" cy="7107382"/>
            <a:chOff x="0" y="0"/>
            <a:chExt cx="12316691" cy="7107382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12316691" cy="7107382"/>
            </a:xfrm>
            <a:prstGeom prst="rect">
              <a:avLst/>
            </a:prstGeom>
            <a:gradFill>
              <a:gsLst>
                <a:gs pos="2000">
                  <a:srgbClr val="00B0F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0">
                  <a:schemeClr val="accent6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6617"/>
              <a:ext cx="6149180" cy="57127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180" y="1"/>
              <a:ext cx="6167511" cy="615141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74618" y="6075402"/>
            <a:ext cx="8021782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852</TotalTime>
  <Words>296</Words>
  <Application>Microsoft Office PowerPoint</Application>
  <PresentationFormat>Widescreen</PresentationFormat>
  <Paragraphs>61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Kalpurush</vt:lpstr>
      <vt:lpstr>NikoshBAN</vt:lpstr>
      <vt:lpstr>Vrinda</vt:lpstr>
      <vt:lpstr>Wingdings 3</vt:lpstr>
      <vt:lpstr>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59</cp:revision>
  <dcterms:created xsi:type="dcterms:W3CDTF">2020-04-23T11:55:28Z</dcterms:created>
  <dcterms:modified xsi:type="dcterms:W3CDTF">2020-04-28T06:32:52Z</dcterms:modified>
</cp:coreProperties>
</file>