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9" r:id="rId2"/>
    <p:sldId id="282" r:id="rId3"/>
    <p:sldId id="274" r:id="rId4"/>
    <p:sldId id="256" r:id="rId5"/>
    <p:sldId id="258" r:id="rId6"/>
    <p:sldId id="260" r:id="rId7"/>
    <p:sldId id="286" r:id="rId8"/>
    <p:sldId id="270" r:id="rId9"/>
    <p:sldId id="262" r:id="rId10"/>
    <p:sldId id="266" r:id="rId11"/>
    <p:sldId id="275" r:id="rId12"/>
    <p:sldId id="271" r:id="rId13"/>
    <p:sldId id="263" r:id="rId14"/>
    <p:sldId id="2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4"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বিনয়" userId="358950357a70517c" providerId="LiveId" clId="{C93F7200-34F3-4948-8746-028BCEB4D092}"/>
    <pc:docChg chg="undo custSel addSld delSld modSld">
      <pc:chgData name="বিনয়" userId="358950357a70517c" providerId="LiveId" clId="{C93F7200-34F3-4948-8746-028BCEB4D092}" dt="2020-04-28T12:08:56.248" v="2308"/>
      <pc:docMkLst>
        <pc:docMk/>
      </pc:docMkLst>
      <pc:sldChg chg="delSp new del">
        <pc:chgData name="বিনয়" userId="358950357a70517c" providerId="LiveId" clId="{C93F7200-34F3-4948-8746-028BCEB4D092}" dt="2020-04-28T06:59:43.334" v="4" actId="47"/>
        <pc:sldMkLst>
          <pc:docMk/>
          <pc:sldMk cId="3225189568" sldId="256"/>
        </pc:sldMkLst>
        <pc:spChg chg="del">
          <ac:chgData name="বিনয়" userId="358950357a70517c" providerId="LiveId" clId="{C93F7200-34F3-4948-8746-028BCEB4D092}" dt="2020-04-28T06:58:00.834" v="1" actId="478"/>
          <ac:spMkLst>
            <pc:docMk/>
            <pc:sldMk cId="3225189568" sldId="256"/>
            <ac:spMk id="2" creationId="{807110E0-25D3-4C27-9D45-459F4E35E555}"/>
          </ac:spMkLst>
        </pc:spChg>
        <pc:spChg chg="del">
          <ac:chgData name="বিনয়" userId="358950357a70517c" providerId="LiveId" clId="{C93F7200-34F3-4948-8746-028BCEB4D092}" dt="2020-04-28T06:58:03.568" v="2" actId="478"/>
          <ac:spMkLst>
            <pc:docMk/>
            <pc:sldMk cId="3225189568" sldId="256"/>
            <ac:spMk id="3" creationId="{7990F5CF-897A-44E4-BE5F-5043F460D9C9}"/>
          </ac:spMkLst>
        </pc:spChg>
      </pc:sldChg>
      <pc:sldChg chg="addSp delSp modSp add modAnim">
        <pc:chgData name="বিনয়" userId="358950357a70517c" providerId="LiveId" clId="{C93F7200-34F3-4948-8746-028BCEB4D092}" dt="2020-04-28T11:56:05.018" v="2266"/>
        <pc:sldMkLst>
          <pc:docMk/>
          <pc:sldMk cId="3241593909" sldId="256"/>
        </pc:sldMkLst>
        <pc:spChg chg="mod">
          <ac:chgData name="বিনয়" userId="358950357a70517c" providerId="LiveId" clId="{C93F7200-34F3-4948-8746-028BCEB4D092}" dt="2020-04-28T11:00:24.388" v="2057" actId="207"/>
          <ac:spMkLst>
            <pc:docMk/>
            <pc:sldMk cId="3241593909" sldId="256"/>
            <ac:spMk id="5" creationId="{3D00CF7E-6B54-47E9-817D-6EEEFC79E3F5}"/>
          </ac:spMkLst>
        </pc:spChg>
        <pc:picChg chg="add mod">
          <ac:chgData name="বিনয়" userId="358950357a70517c" providerId="LiveId" clId="{C93F7200-34F3-4948-8746-028BCEB4D092}" dt="2020-04-28T11:55:03.314" v="2263"/>
          <ac:picMkLst>
            <pc:docMk/>
            <pc:sldMk cId="3241593909" sldId="256"/>
            <ac:picMk id="3" creationId="{004E3CEA-CFA7-44DA-9DEB-1D21267D8880}"/>
          </ac:picMkLst>
        </pc:picChg>
        <pc:picChg chg="del">
          <ac:chgData name="বিনয়" userId="358950357a70517c" providerId="LiveId" clId="{C93F7200-34F3-4948-8746-028BCEB4D092}" dt="2020-04-28T07:12:02.859" v="110" actId="478"/>
          <ac:picMkLst>
            <pc:docMk/>
            <pc:sldMk cId="3241593909" sldId="256"/>
            <ac:picMk id="1026" creationId="{00000000-0000-0000-0000-000000000000}"/>
          </ac:picMkLst>
        </pc:picChg>
      </pc:sldChg>
      <pc:sldChg chg="modSp add setBg">
        <pc:chgData name="বিনয়" userId="358950357a70517c" providerId="LiveId" clId="{C93F7200-34F3-4948-8746-028BCEB4D092}" dt="2020-04-28T11:39:52.953" v="2119"/>
        <pc:sldMkLst>
          <pc:docMk/>
          <pc:sldMk cId="1433261784" sldId="258"/>
        </pc:sldMkLst>
        <pc:spChg chg="mod">
          <ac:chgData name="বিনয়" userId="358950357a70517c" providerId="LiveId" clId="{C93F7200-34F3-4948-8746-028BCEB4D092}" dt="2020-04-28T07:23:08.349" v="580" actId="14100"/>
          <ac:spMkLst>
            <pc:docMk/>
            <pc:sldMk cId="1433261784" sldId="258"/>
            <ac:spMk id="2" creationId="{41CD4E06-05F4-4169-B25D-27555B686DA5}"/>
          </ac:spMkLst>
        </pc:spChg>
        <pc:spChg chg="mod">
          <ac:chgData name="বিনয়" userId="358950357a70517c" providerId="LiveId" clId="{C93F7200-34F3-4948-8746-028BCEB4D092}" dt="2020-04-28T11:00:40.972" v="2062" actId="207"/>
          <ac:spMkLst>
            <pc:docMk/>
            <pc:sldMk cId="1433261784" sldId="258"/>
            <ac:spMk id="10" creationId="{100352A5-B3BD-4445-A2A7-C2526BF0DD7E}"/>
          </ac:spMkLst>
        </pc:spChg>
      </pc:sldChg>
      <pc:sldChg chg="addSp delSp modSp add delAnim modAnim">
        <pc:chgData name="বিনয়" userId="358950357a70517c" providerId="LiveId" clId="{C93F7200-34F3-4948-8746-028BCEB4D092}" dt="2020-04-28T11:58:45.828" v="2286"/>
        <pc:sldMkLst>
          <pc:docMk/>
          <pc:sldMk cId="3608676376" sldId="260"/>
        </pc:sldMkLst>
        <pc:spChg chg="mod">
          <ac:chgData name="বিনয়" userId="358950357a70517c" providerId="LiveId" clId="{C93F7200-34F3-4948-8746-028BCEB4D092}" dt="2020-04-28T11:56:22.524" v="2280" actId="20577"/>
          <ac:spMkLst>
            <pc:docMk/>
            <pc:sldMk cId="3608676376" sldId="260"/>
            <ac:spMk id="2" creationId="{2517F808-B4F1-4DC3-B7D7-39E182AA5608}"/>
          </ac:spMkLst>
        </pc:spChg>
        <pc:spChg chg="add mod">
          <ac:chgData name="বিনয়" userId="358950357a70517c" providerId="LiveId" clId="{C93F7200-34F3-4948-8746-028BCEB4D092}" dt="2020-04-28T11:40:38.152" v="2130" actId="207"/>
          <ac:spMkLst>
            <pc:docMk/>
            <pc:sldMk cId="3608676376" sldId="260"/>
            <ac:spMk id="4" creationId="{915D31C1-61A4-41A4-A7F7-1D079AAB9977}"/>
          </ac:spMkLst>
        </pc:spChg>
        <pc:spChg chg="del">
          <ac:chgData name="বিনয়" userId="358950357a70517c" providerId="LiveId" clId="{C93F7200-34F3-4948-8746-028BCEB4D092}" dt="2020-04-28T07:27:27.027" v="589" actId="478"/>
          <ac:spMkLst>
            <pc:docMk/>
            <pc:sldMk cId="3608676376" sldId="260"/>
            <ac:spMk id="5" creationId="{FD644F21-4871-4164-A48F-703EA2F00F42}"/>
          </ac:spMkLst>
        </pc:spChg>
        <pc:spChg chg="del mod">
          <ac:chgData name="বিনয়" userId="358950357a70517c" providerId="LiveId" clId="{C93F7200-34F3-4948-8746-028BCEB4D092}" dt="2020-04-28T07:27:25.308" v="588" actId="478"/>
          <ac:spMkLst>
            <pc:docMk/>
            <pc:sldMk cId="3608676376" sldId="260"/>
            <ac:spMk id="6" creationId="{CDFA57F9-0B6B-4289-A7D6-83B8B2253733}"/>
          </ac:spMkLst>
        </pc:spChg>
        <pc:spChg chg="del">
          <ac:chgData name="বিনয়" userId="358950357a70517c" providerId="LiveId" clId="{C93F7200-34F3-4948-8746-028BCEB4D092}" dt="2020-04-28T07:27:22.011" v="585" actId="478"/>
          <ac:spMkLst>
            <pc:docMk/>
            <pc:sldMk cId="3608676376" sldId="260"/>
            <ac:spMk id="7" creationId="{887FAF4B-8CD8-4865-9A8A-5EDAD53E54C8}"/>
          </ac:spMkLst>
        </pc:spChg>
        <pc:spChg chg="del">
          <ac:chgData name="বিনয়" userId="358950357a70517c" providerId="LiveId" clId="{C93F7200-34F3-4948-8746-028BCEB4D092}" dt="2020-04-28T07:27:31.979" v="593" actId="478"/>
          <ac:spMkLst>
            <pc:docMk/>
            <pc:sldMk cId="3608676376" sldId="260"/>
            <ac:spMk id="8" creationId="{452CA48C-02BA-4D98-A267-4B789B2CE526}"/>
          </ac:spMkLst>
        </pc:spChg>
        <pc:spChg chg="del">
          <ac:chgData name="বিনয়" userId="358950357a70517c" providerId="LiveId" clId="{C93F7200-34F3-4948-8746-028BCEB4D092}" dt="2020-04-28T07:27:34.589" v="594" actId="478"/>
          <ac:spMkLst>
            <pc:docMk/>
            <pc:sldMk cId="3608676376" sldId="260"/>
            <ac:spMk id="9" creationId="{7657C0F1-A84B-43C5-8A93-CAE26EA0C916}"/>
          </ac:spMkLst>
        </pc:spChg>
        <pc:picChg chg="del">
          <ac:chgData name="বিনয়" userId="358950357a70517c" providerId="LiveId" clId="{C93F7200-34F3-4948-8746-028BCEB4D092}" dt="2020-04-28T07:27:21.152" v="584" actId="478"/>
          <ac:picMkLst>
            <pc:docMk/>
            <pc:sldMk cId="3608676376" sldId="260"/>
            <ac:picMk id="3" creationId="{00000000-0000-0000-0000-000000000000}"/>
          </ac:picMkLst>
        </pc:picChg>
        <pc:picChg chg="add mod">
          <ac:chgData name="বিনয়" userId="358950357a70517c" providerId="LiveId" clId="{C93F7200-34F3-4948-8746-028BCEB4D092}" dt="2020-04-28T11:57:57.413" v="2285" actId="1440"/>
          <ac:picMkLst>
            <pc:docMk/>
            <pc:sldMk cId="3608676376" sldId="260"/>
            <ac:picMk id="11" creationId="{855980DD-4BDC-401B-B15D-63EB88B0A3FA}"/>
          </ac:picMkLst>
        </pc:picChg>
        <pc:picChg chg="del">
          <ac:chgData name="বিনয়" userId="358950357a70517c" providerId="LiveId" clId="{C93F7200-34F3-4948-8746-028BCEB4D092}" dt="2020-04-28T07:27:28.792" v="591" actId="478"/>
          <ac:picMkLst>
            <pc:docMk/>
            <pc:sldMk cId="3608676376" sldId="260"/>
            <ac:picMk id="21" creationId="{3E929600-FDBA-42A7-BFCF-1E80C956E5BC}"/>
          </ac:picMkLst>
        </pc:picChg>
        <pc:picChg chg="del">
          <ac:chgData name="বিনয়" userId="358950357a70517c" providerId="LiveId" clId="{C93F7200-34F3-4948-8746-028BCEB4D092}" dt="2020-04-28T07:27:19.371" v="582" actId="478"/>
          <ac:picMkLst>
            <pc:docMk/>
            <pc:sldMk cId="3608676376" sldId="260"/>
            <ac:picMk id="1026" creationId="{00000000-0000-0000-0000-000000000000}"/>
          </ac:picMkLst>
        </pc:picChg>
        <pc:picChg chg="del">
          <ac:chgData name="বিনয়" userId="358950357a70517c" providerId="LiveId" clId="{C93F7200-34F3-4948-8746-028BCEB4D092}" dt="2020-04-28T07:27:27.777" v="590" actId="478"/>
          <ac:picMkLst>
            <pc:docMk/>
            <pc:sldMk cId="3608676376" sldId="260"/>
            <ac:picMk id="3074" creationId="{00000000-0000-0000-0000-000000000000}"/>
          </ac:picMkLst>
        </pc:picChg>
        <pc:picChg chg="del">
          <ac:chgData name="বিনয়" userId="358950357a70517c" providerId="LiveId" clId="{C93F7200-34F3-4948-8746-028BCEB4D092}" dt="2020-04-28T07:27:20.340" v="583" actId="478"/>
          <ac:picMkLst>
            <pc:docMk/>
            <pc:sldMk cId="3608676376" sldId="260"/>
            <ac:picMk id="3075" creationId="{00000000-0000-0000-0000-000000000000}"/>
          </ac:picMkLst>
        </pc:picChg>
        <pc:picChg chg="del">
          <ac:chgData name="বিনয়" userId="358950357a70517c" providerId="LiveId" clId="{C93F7200-34F3-4948-8746-028BCEB4D092}" dt="2020-04-28T07:27:29.776" v="592" actId="478"/>
          <ac:picMkLst>
            <pc:docMk/>
            <pc:sldMk cId="3608676376" sldId="260"/>
            <ac:picMk id="3076" creationId="{00000000-0000-0000-0000-000000000000}"/>
          </ac:picMkLst>
        </pc:picChg>
      </pc:sldChg>
      <pc:sldChg chg="addSp modSp add modAnim">
        <pc:chgData name="বিনয়" userId="358950357a70517c" providerId="LiveId" clId="{C93F7200-34F3-4948-8746-028BCEB4D092}" dt="2020-04-28T12:00:14.854" v="2291"/>
        <pc:sldMkLst>
          <pc:docMk/>
          <pc:sldMk cId="2174847544" sldId="262"/>
        </pc:sldMkLst>
        <pc:spChg chg="add mod">
          <ac:chgData name="বিনয়" userId="358950357a70517c" providerId="LiveId" clId="{C93F7200-34F3-4948-8746-028BCEB4D092}" dt="2020-04-28T11:45:48.534" v="2205" actId="207"/>
          <ac:spMkLst>
            <pc:docMk/>
            <pc:sldMk cId="2174847544" sldId="262"/>
            <ac:spMk id="2" creationId="{83010B09-9715-43A5-9927-40ABE76A0022}"/>
          </ac:spMkLst>
        </pc:spChg>
        <pc:spChg chg="mod">
          <ac:chgData name="বিনয়" userId="358950357a70517c" providerId="LiveId" clId="{C93F7200-34F3-4948-8746-028BCEB4D092}" dt="2020-04-28T10:13:43.076" v="1256" actId="1076"/>
          <ac:spMkLst>
            <pc:docMk/>
            <pc:sldMk cId="2174847544" sldId="262"/>
            <ac:spMk id="5" creationId="{85DB6A44-FF60-4D4E-87B0-55322E368A69}"/>
          </ac:spMkLst>
        </pc:spChg>
        <pc:spChg chg="mod">
          <ac:chgData name="বিনয়" userId="358950357a70517c" providerId="LiveId" clId="{C93F7200-34F3-4948-8746-028BCEB4D092}" dt="2020-04-28T11:45:34.447" v="2202" actId="207"/>
          <ac:spMkLst>
            <pc:docMk/>
            <pc:sldMk cId="2174847544" sldId="262"/>
            <ac:spMk id="6" creationId="{558EB005-9E63-4F7E-A6F5-2622E2887ECC}"/>
          </ac:spMkLst>
        </pc:spChg>
      </pc:sldChg>
      <pc:sldChg chg="addSp modSp add modAnim">
        <pc:chgData name="বিনয়" userId="358950357a70517c" providerId="LiveId" clId="{C93F7200-34F3-4948-8746-028BCEB4D092}" dt="2020-04-28T12:08:56.248" v="2308"/>
        <pc:sldMkLst>
          <pc:docMk/>
          <pc:sldMk cId="1927576891" sldId="263"/>
        </pc:sldMkLst>
        <pc:spChg chg="mod">
          <ac:chgData name="বিনয়" userId="358950357a70517c" providerId="LiveId" clId="{C93F7200-34F3-4948-8746-028BCEB4D092}" dt="2020-04-28T11:53:10.564" v="2260" actId="14100"/>
          <ac:spMkLst>
            <pc:docMk/>
            <pc:sldMk cId="1927576891" sldId="263"/>
            <ac:spMk id="2" creationId="{4621A99B-36A4-44C2-8BA9-4C3507E128CE}"/>
          </ac:spMkLst>
        </pc:spChg>
        <pc:spChg chg="add mod">
          <ac:chgData name="বিনয়" userId="358950357a70517c" providerId="LiveId" clId="{C93F7200-34F3-4948-8746-028BCEB4D092}" dt="2020-04-28T10:57:59.628" v="2014" actId="14100"/>
          <ac:spMkLst>
            <pc:docMk/>
            <pc:sldMk cId="1927576891" sldId="263"/>
            <ac:spMk id="3" creationId="{8E834D4D-E41D-4928-9CBB-0EA2FFC20768}"/>
          </ac:spMkLst>
        </pc:spChg>
        <pc:spChg chg="mod">
          <ac:chgData name="বিনয়" userId="358950357a70517c" providerId="LiveId" clId="{C93F7200-34F3-4948-8746-028BCEB4D092}" dt="2020-04-28T11:53:01.340" v="2258" actId="14100"/>
          <ac:spMkLst>
            <pc:docMk/>
            <pc:sldMk cId="1927576891" sldId="263"/>
            <ac:spMk id="4" creationId="{E8FDD9F9-E1C3-409D-9FE2-7876B4FA9CAF}"/>
          </ac:spMkLst>
        </pc:spChg>
      </pc:sldChg>
      <pc:sldChg chg="addSp delSp modSp add modAnim">
        <pc:chgData name="বিনয়" userId="358950357a70517c" providerId="LiveId" clId="{C93F7200-34F3-4948-8746-028BCEB4D092}" dt="2020-04-28T12:02:08.450" v="2294"/>
        <pc:sldMkLst>
          <pc:docMk/>
          <pc:sldMk cId="1012373284" sldId="266"/>
        </pc:sldMkLst>
        <pc:spChg chg="mod">
          <ac:chgData name="বিনয়" userId="358950357a70517c" providerId="LiveId" clId="{C93F7200-34F3-4948-8746-028BCEB4D092}" dt="2020-04-28T11:46:41.893" v="2211" actId="207"/>
          <ac:spMkLst>
            <pc:docMk/>
            <pc:sldMk cId="1012373284" sldId="266"/>
            <ac:spMk id="3" creationId="{371A415D-3E52-488F-8729-DA190DB35890}"/>
          </ac:spMkLst>
        </pc:spChg>
        <pc:spChg chg="add del mod">
          <ac:chgData name="বিনয়" userId="358950357a70517c" providerId="LiveId" clId="{C93F7200-34F3-4948-8746-028BCEB4D092}" dt="2020-04-28T10:25:33.309" v="1413" actId="478"/>
          <ac:spMkLst>
            <pc:docMk/>
            <pc:sldMk cId="1012373284" sldId="266"/>
            <ac:spMk id="5" creationId="{A0F33ADE-3747-4A62-8825-890A6845179D}"/>
          </ac:spMkLst>
        </pc:spChg>
        <pc:spChg chg="add mod">
          <ac:chgData name="বিনয়" userId="358950357a70517c" providerId="LiveId" clId="{C93F7200-34F3-4948-8746-028BCEB4D092}" dt="2020-04-28T12:01:05.758" v="2292" actId="207"/>
          <ac:spMkLst>
            <pc:docMk/>
            <pc:sldMk cId="1012373284" sldId="266"/>
            <ac:spMk id="6" creationId="{6E923341-05D1-4F3B-A679-3095AC6EE89E}"/>
          </ac:spMkLst>
        </pc:spChg>
        <pc:picChg chg="add del mod">
          <ac:chgData name="বিনয়" userId="358950357a70517c" providerId="LiveId" clId="{C93F7200-34F3-4948-8746-028BCEB4D092}" dt="2020-04-28T10:31:53.827" v="1491" actId="478"/>
          <ac:picMkLst>
            <pc:docMk/>
            <pc:sldMk cId="1012373284" sldId="266"/>
            <ac:picMk id="4" creationId="{90D2100B-5231-42C0-B51F-A6AF25599497}"/>
          </ac:picMkLst>
        </pc:picChg>
        <pc:picChg chg="add mod">
          <ac:chgData name="বিনয়" userId="358950357a70517c" providerId="LiveId" clId="{C93F7200-34F3-4948-8746-028BCEB4D092}" dt="2020-04-28T10:39:57.651" v="1517" actId="14100"/>
          <ac:picMkLst>
            <pc:docMk/>
            <pc:sldMk cId="1012373284" sldId="266"/>
            <ac:picMk id="8" creationId="{DF639626-EB5D-4CA7-ADFA-E4A94E843D7A}"/>
          </ac:picMkLst>
        </pc:picChg>
        <pc:picChg chg="del">
          <ac:chgData name="বিনয়" userId="358950357a70517c" providerId="LiveId" clId="{C93F7200-34F3-4948-8746-028BCEB4D092}" dt="2020-04-28T10:23:50.784" v="1408" actId="478"/>
          <ac:picMkLst>
            <pc:docMk/>
            <pc:sldMk cId="1012373284" sldId="266"/>
            <ac:picMk id="4098" creationId="{00000000-0000-0000-0000-000000000000}"/>
          </ac:picMkLst>
        </pc:picChg>
        <pc:picChg chg="del">
          <ac:chgData name="বিনয়" userId="358950357a70517c" providerId="LiveId" clId="{C93F7200-34F3-4948-8746-028BCEB4D092}" dt="2020-04-28T10:23:48.019" v="1407" actId="478"/>
          <ac:picMkLst>
            <pc:docMk/>
            <pc:sldMk cId="1012373284" sldId="266"/>
            <ac:picMk id="4099" creationId="{00000000-0000-0000-0000-000000000000}"/>
          </ac:picMkLst>
        </pc:picChg>
      </pc:sldChg>
      <pc:sldChg chg="addSp delSp modSp add delAnim modAnim modNotesTx">
        <pc:chgData name="বিনয়" userId="358950357a70517c" providerId="LiveId" clId="{C93F7200-34F3-4948-8746-028BCEB4D092}" dt="2020-04-28T11:44:56.630" v="2189" actId="207"/>
        <pc:sldMkLst>
          <pc:docMk/>
          <pc:sldMk cId="281280452" sldId="270"/>
        </pc:sldMkLst>
        <pc:spChg chg="add mod">
          <ac:chgData name="বিনয়" userId="358950357a70517c" providerId="LiveId" clId="{C93F7200-34F3-4948-8746-028BCEB4D092}" dt="2020-04-28T11:01:19.216" v="2067" actId="207"/>
          <ac:spMkLst>
            <pc:docMk/>
            <pc:sldMk cId="281280452" sldId="270"/>
            <ac:spMk id="2" creationId="{B34B6EB5-AB77-4D59-B5FA-2551B8D3A59B}"/>
          </ac:spMkLst>
        </pc:spChg>
        <pc:spChg chg="mod">
          <ac:chgData name="বিনয়" userId="358950357a70517c" providerId="LiveId" clId="{C93F7200-34F3-4948-8746-028BCEB4D092}" dt="2020-04-28T07:44:44.027" v="867" actId="20577"/>
          <ac:spMkLst>
            <pc:docMk/>
            <pc:sldMk cId="281280452" sldId="270"/>
            <ac:spMk id="3" creationId="{9190B18E-2079-48CD-B2FB-B262ED9BFB7E}"/>
          </ac:spMkLst>
        </pc:spChg>
        <pc:spChg chg="add del mod">
          <ac:chgData name="বিনয়" userId="358950357a70517c" providerId="LiveId" clId="{C93F7200-34F3-4948-8746-028BCEB4D092}" dt="2020-04-28T09:43:57.667" v="1057" actId="478"/>
          <ac:spMkLst>
            <pc:docMk/>
            <pc:sldMk cId="281280452" sldId="270"/>
            <ac:spMk id="4" creationId="{ACBBC594-3314-4C0B-8834-275E91C1D1AD}"/>
          </ac:spMkLst>
        </pc:spChg>
        <pc:spChg chg="del mod">
          <ac:chgData name="বিনয়" userId="358950357a70517c" providerId="LiveId" clId="{C93F7200-34F3-4948-8746-028BCEB4D092}" dt="2020-04-28T07:48:51.217" v="875" actId="478"/>
          <ac:spMkLst>
            <pc:docMk/>
            <pc:sldMk cId="281280452" sldId="270"/>
            <ac:spMk id="5" creationId="{00000000-0000-0000-0000-000000000000}"/>
          </ac:spMkLst>
        </pc:spChg>
        <pc:spChg chg="add mod">
          <ac:chgData name="বিনয়" userId="358950357a70517c" providerId="LiveId" clId="{C93F7200-34F3-4948-8746-028BCEB4D092}" dt="2020-04-28T11:44:39.123" v="2184" actId="207"/>
          <ac:spMkLst>
            <pc:docMk/>
            <pc:sldMk cId="281280452" sldId="270"/>
            <ac:spMk id="7" creationId="{4BCB64F7-AAD9-4B29-A297-1195E490306D}"/>
          </ac:spMkLst>
        </pc:spChg>
        <pc:spChg chg="add mod">
          <ac:chgData name="বিনয়" userId="358950357a70517c" providerId="LiveId" clId="{C93F7200-34F3-4948-8746-028BCEB4D092}" dt="2020-04-28T11:44:50.754" v="2187" actId="207"/>
          <ac:spMkLst>
            <pc:docMk/>
            <pc:sldMk cId="281280452" sldId="270"/>
            <ac:spMk id="8" creationId="{9E0BA04D-9072-4B69-B0DB-0E424B94E520}"/>
          </ac:spMkLst>
        </pc:spChg>
        <pc:spChg chg="add mod">
          <ac:chgData name="বিনয়" userId="358950357a70517c" providerId="LiveId" clId="{C93F7200-34F3-4948-8746-028BCEB4D092}" dt="2020-04-28T11:44:56.630" v="2189" actId="207"/>
          <ac:spMkLst>
            <pc:docMk/>
            <pc:sldMk cId="281280452" sldId="270"/>
            <ac:spMk id="9" creationId="{987174D5-00F8-4947-A04C-B8746B7B3A66}"/>
          </ac:spMkLst>
        </pc:spChg>
        <pc:spChg chg="add del mod">
          <ac:chgData name="বিনয়" userId="358950357a70517c" providerId="LiveId" clId="{C93F7200-34F3-4948-8746-028BCEB4D092}" dt="2020-04-28T09:58:23.500" v="1133" actId="478"/>
          <ac:spMkLst>
            <pc:docMk/>
            <pc:sldMk cId="281280452" sldId="270"/>
            <ac:spMk id="10" creationId="{130B5362-AD2B-4A79-BECD-CFB28B731F90}"/>
          </ac:spMkLst>
        </pc:spChg>
        <pc:spChg chg="add mod">
          <ac:chgData name="বিনয়" userId="358950357a70517c" providerId="LiveId" clId="{C93F7200-34F3-4948-8746-028BCEB4D092}" dt="2020-04-28T09:59:16.592" v="1164" actId="1076"/>
          <ac:spMkLst>
            <pc:docMk/>
            <pc:sldMk cId="281280452" sldId="270"/>
            <ac:spMk id="11" creationId="{9F834DE3-F3D6-403A-B45C-86A3CF7569AC}"/>
          </ac:spMkLst>
        </pc:spChg>
        <pc:spChg chg="add mod">
          <ac:chgData name="বিনয়" userId="358950357a70517c" providerId="LiveId" clId="{C93F7200-34F3-4948-8746-028BCEB4D092}" dt="2020-04-28T10:00:23.737" v="1170" actId="207"/>
          <ac:spMkLst>
            <pc:docMk/>
            <pc:sldMk cId="281280452" sldId="270"/>
            <ac:spMk id="12" creationId="{EA0B4ADA-78F1-42D0-8653-02DAC000A6A5}"/>
          </ac:spMkLst>
        </pc:spChg>
        <pc:spChg chg="add mod">
          <ac:chgData name="বিনয়" userId="358950357a70517c" providerId="LiveId" clId="{C93F7200-34F3-4948-8746-028BCEB4D092}" dt="2020-04-28T10:01:53.009" v="1173" actId="207"/>
          <ac:spMkLst>
            <pc:docMk/>
            <pc:sldMk cId="281280452" sldId="270"/>
            <ac:spMk id="13" creationId="{CC8938D3-006D-44F0-B4A5-9B10D5C66EEC}"/>
          </ac:spMkLst>
        </pc:spChg>
        <pc:spChg chg="add mod">
          <ac:chgData name="বিনয়" userId="358950357a70517c" providerId="LiveId" clId="{C93F7200-34F3-4948-8746-028BCEB4D092}" dt="2020-04-28T10:02:46.864" v="1177" actId="207"/>
          <ac:spMkLst>
            <pc:docMk/>
            <pc:sldMk cId="281280452" sldId="270"/>
            <ac:spMk id="14" creationId="{98518C20-D46F-4FE3-A73A-8B9F3241F9F5}"/>
          </ac:spMkLst>
        </pc:spChg>
        <pc:picChg chg="del mod">
          <ac:chgData name="বিনয়" userId="358950357a70517c" providerId="LiveId" clId="{C93F7200-34F3-4948-8746-028BCEB4D092}" dt="2020-04-28T07:47:52.247" v="873" actId="478"/>
          <ac:picMkLst>
            <pc:docMk/>
            <pc:sldMk cId="281280452" sldId="270"/>
            <ac:picMk id="2" creationId="{00000000-0000-0000-0000-000000000000}"/>
          </ac:picMkLst>
        </pc:picChg>
        <pc:picChg chg="add mod">
          <ac:chgData name="বিনয়" userId="358950357a70517c" providerId="LiveId" clId="{C93F7200-34F3-4948-8746-028BCEB4D092}" dt="2020-04-28T11:37:48.324" v="2090" actId="1076"/>
          <ac:picMkLst>
            <pc:docMk/>
            <pc:sldMk cId="281280452" sldId="270"/>
            <ac:picMk id="6" creationId="{0A40750B-D86C-46B1-8231-4DD4AF4D51F4}"/>
          </ac:picMkLst>
        </pc:picChg>
        <pc:picChg chg="del mod">
          <ac:chgData name="বিনয়" userId="358950357a70517c" providerId="LiveId" clId="{C93F7200-34F3-4948-8746-028BCEB4D092}" dt="2020-04-28T07:47:51.263" v="872" actId="478"/>
          <ac:picMkLst>
            <pc:docMk/>
            <pc:sldMk cId="281280452" sldId="270"/>
            <ac:picMk id="1027" creationId="{00000000-0000-0000-0000-000000000000}"/>
          </ac:picMkLst>
        </pc:picChg>
      </pc:sldChg>
      <pc:sldChg chg="addSp delSp modSp add modAnim">
        <pc:chgData name="বিনয়" userId="358950357a70517c" providerId="LiveId" clId="{C93F7200-34F3-4948-8746-028BCEB4D092}" dt="2020-04-28T11:49:27.596" v="2256" actId="207"/>
        <pc:sldMkLst>
          <pc:docMk/>
          <pc:sldMk cId="2142695022" sldId="271"/>
        </pc:sldMkLst>
        <pc:spChg chg="mod">
          <ac:chgData name="বিনয়" userId="358950357a70517c" providerId="LiveId" clId="{C93F7200-34F3-4948-8746-028BCEB4D092}" dt="2020-04-28T11:49:15" v="2252" actId="207"/>
          <ac:spMkLst>
            <pc:docMk/>
            <pc:sldMk cId="2142695022" sldId="271"/>
            <ac:spMk id="2" creationId="{824F1C42-9574-4614-89EA-A94C6DDE5A06}"/>
          </ac:spMkLst>
        </pc:spChg>
        <pc:spChg chg="add mod">
          <ac:chgData name="বিনয়" userId="358950357a70517c" providerId="LiveId" clId="{C93F7200-34F3-4948-8746-028BCEB4D092}" dt="2020-04-28T11:49:27.596" v="2256" actId="207"/>
          <ac:spMkLst>
            <pc:docMk/>
            <pc:sldMk cId="2142695022" sldId="271"/>
            <ac:spMk id="3" creationId="{93101008-064D-4124-A4E0-E43B9E359316}"/>
          </ac:spMkLst>
        </pc:spChg>
        <pc:picChg chg="del">
          <ac:chgData name="বিনয়" userId="358950357a70517c" providerId="LiveId" clId="{C93F7200-34F3-4948-8746-028BCEB4D092}" dt="2020-04-28T10:47:38.755" v="1573" actId="478"/>
          <ac:picMkLst>
            <pc:docMk/>
            <pc:sldMk cId="2142695022" sldId="271"/>
            <ac:picMk id="1026" creationId="{00000000-0000-0000-0000-000000000000}"/>
          </ac:picMkLst>
        </pc:picChg>
        <pc:picChg chg="del">
          <ac:chgData name="বিনয়" userId="358950357a70517c" providerId="LiveId" clId="{C93F7200-34F3-4948-8746-028BCEB4D092}" dt="2020-04-28T10:47:40.058" v="1574" actId="478"/>
          <ac:picMkLst>
            <pc:docMk/>
            <pc:sldMk cId="2142695022" sldId="271"/>
            <ac:picMk id="7170" creationId="{00000000-0000-0000-0000-000000000000}"/>
          </ac:picMkLst>
        </pc:picChg>
      </pc:sldChg>
      <pc:sldChg chg="addSp delSp modSp add setBg delAnim modAnim">
        <pc:chgData name="বিনয়" userId="358950357a70517c" providerId="LiveId" clId="{C93F7200-34F3-4948-8746-028BCEB4D092}" dt="2020-04-28T11:55:18.928" v="2264"/>
        <pc:sldMkLst>
          <pc:docMk/>
          <pc:sldMk cId="2301190419" sldId="274"/>
        </pc:sldMkLst>
        <pc:spChg chg="mod">
          <ac:chgData name="বিনয়" userId="358950357a70517c" providerId="LiveId" clId="{C93F7200-34F3-4948-8746-028BCEB4D092}" dt="2020-04-28T10:59:51.676" v="2047" actId="207"/>
          <ac:spMkLst>
            <pc:docMk/>
            <pc:sldMk cId="2301190419" sldId="274"/>
            <ac:spMk id="7" creationId="{AD065E18-2490-41F4-8768-F58A80D7CC40}"/>
          </ac:spMkLst>
        </pc:spChg>
        <pc:picChg chg="add mod">
          <ac:chgData name="বিনয়" userId="358950357a70517c" providerId="LiveId" clId="{C93F7200-34F3-4948-8746-028BCEB4D092}" dt="2020-04-28T11:55:18.928" v="2264"/>
          <ac:picMkLst>
            <pc:docMk/>
            <pc:sldMk cId="2301190419" sldId="274"/>
            <ac:picMk id="3" creationId="{9FB65392-5900-4E6E-AFA5-65DBE39B229A}"/>
          </ac:picMkLst>
        </pc:picChg>
        <pc:picChg chg="del">
          <ac:chgData name="বিনয়" userId="358950357a70517c" providerId="LiveId" clId="{C93F7200-34F3-4948-8746-028BCEB4D092}" dt="2020-04-28T07:10:31.740" v="102" actId="478"/>
          <ac:picMkLst>
            <pc:docMk/>
            <pc:sldMk cId="2301190419" sldId="274"/>
            <ac:picMk id="6" creationId="{2DEE6F9E-BD78-4599-92FB-B87B09D26947}"/>
          </ac:picMkLst>
        </pc:picChg>
      </pc:sldChg>
      <pc:sldChg chg="addSp delSp modSp add delAnim modAnim">
        <pc:chgData name="বিনয়" userId="358950357a70517c" providerId="LiveId" clId="{C93F7200-34F3-4948-8746-028BCEB4D092}" dt="2020-04-28T12:03:09.044" v="2298"/>
        <pc:sldMkLst>
          <pc:docMk/>
          <pc:sldMk cId="2379692777" sldId="275"/>
        </pc:sldMkLst>
        <pc:spChg chg="add mod">
          <ac:chgData name="বিনয়" userId="358950357a70517c" providerId="LiveId" clId="{C93F7200-34F3-4948-8746-028BCEB4D092}" dt="2020-04-28T11:48:01.036" v="2240" actId="207"/>
          <ac:spMkLst>
            <pc:docMk/>
            <pc:sldMk cId="2379692777" sldId="275"/>
            <ac:spMk id="2" creationId="{671B98B9-2107-4C33-93FB-4D380BE5F255}"/>
          </ac:spMkLst>
        </pc:spChg>
        <pc:spChg chg="del">
          <ac:chgData name="বিনয়" userId="358950357a70517c" providerId="LiveId" clId="{C93F7200-34F3-4948-8746-028BCEB4D092}" dt="2020-04-28T10:27:33.813" v="1422" actId="478"/>
          <ac:spMkLst>
            <pc:docMk/>
            <pc:sldMk cId="2379692777" sldId="275"/>
            <ac:spMk id="4" creationId="{3622FB52-4194-4BC4-9F2D-1CF238906B01}"/>
          </ac:spMkLst>
        </pc:spChg>
        <pc:spChg chg="mod">
          <ac:chgData name="বিনয়" userId="358950357a70517c" providerId="LiveId" clId="{C93F7200-34F3-4948-8746-028BCEB4D092}" dt="2020-04-28T11:47:22.578" v="2221" actId="207"/>
          <ac:spMkLst>
            <pc:docMk/>
            <pc:sldMk cId="2379692777" sldId="275"/>
            <ac:spMk id="7" creationId="{DCA1C186-A9E4-45A4-AB56-29FB26D28DC3}"/>
          </ac:spMkLst>
        </pc:spChg>
        <pc:picChg chg="add mod">
          <ac:chgData name="বিনয়" userId="358950357a70517c" providerId="LiveId" clId="{C93F7200-34F3-4948-8746-028BCEB4D092}" dt="2020-04-28T11:48:43.741" v="2247"/>
          <ac:picMkLst>
            <pc:docMk/>
            <pc:sldMk cId="2379692777" sldId="275"/>
            <ac:picMk id="5" creationId="{6BDDF18E-37C0-4CF9-B635-7DC9FDE93598}"/>
          </ac:picMkLst>
        </pc:picChg>
        <pc:picChg chg="add mod">
          <ac:chgData name="বিনয়" userId="358950357a70517c" providerId="LiveId" clId="{C93F7200-34F3-4948-8746-028BCEB4D092}" dt="2020-04-28T11:48:50.822" v="2248"/>
          <ac:picMkLst>
            <pc:docMk/>
            <pc:sldMk cId="2379692777" sldId="275"/>
            <ac:picMk id="8" creationId="{4655FCFD-B347-43EA-85C3-DD4FB97F61D2}"/>
          </ac:picMkLst>
        </pc:picChg>
      </pc:sldChg>
      <pc:sldChg chg="modSp add">
        <pc:chgData name="বিনয়" userId="358950357a70517c" providerId="LiveId" clId="{C93F7200-34F3-4948-8746-028BCEB4D092}" dt="2020-04-28T12:04:29.252" v="2304" actId="14100"/>
        <pc:sldMkLst>
          <pc:docMk/>
          <pc:sldMk cId="833079783" sldId="279"/>
        </pc:sldMkLst>
        <pc:picChg chg="mod">
          <ac:chgData name="বিনয়" userId="358950357a70517c" providerId="LiveId" clId="{C93F7200-34F3-4948-8746-028BCEB4D092}" dt="2020-04-28T12:04:29.252" v="2304" actId="14100"/>
          <ac:picMkLst>
            <pc:docMk/>
            <pc:sldMk cId="833079783" sldId="279"/>
            <ac:picMk id="16" creationId="{00000000-0000-0000-0000-000000000000}"/>
          </ac:picMkLst>
        </pc:picChg>
        <pc:picChg chg="mod">
          <ac:chgData name="বিনয়" userId="358950357a70517c" providerId="LiveId" clId="{C93F7200-34F3-4948-8746-028BCEB4D092}" dt="2020-04-28T12:04:21.469" v="2303" actId="14100"/>
          <ac:picMkLst>
            <pc:docMk/>
            <pc:sldMk cId="833079783" sldId="279"/>
            <ac:picMk id="1026" creationId="{00000000-0000-0000-0000-000000000000}"/>
          </ac:picMkLst>
        </pc:picChg>
      </pc:sldChg>
      <pc:sldChg chg="delSp new del">
        <pc:chgData name="বিনয়" userId="358950357a70517c" providerId="LiveId" clId="{C93F7200-34F3-4948-8746-028BCEB4D092}" dt="2020-04-28T07:00:18.884" v="9" actId="47"/>
        <pc:sldMkLst>
          <pc:docMk/>
          <pc:sldMk cId="3735030493" sldId="280"/>
        </pc:sldMkLst>
        <pc:spChg chg="del">
          <ac:chgData name="বিনয়" userId="358950357a70517c" providerId="LiveId" clId="{C93F7200-34F3-4948-8746-028BCEB4D092}" dt="2020-04-28T06:59:50.424" v="6" actId="478"/>
          <ac:spMkLst>
            <pc:docMk/>
            <pc:sldMk cId="3735030493" sldId="280"/>
            <ac:spMk id="2" creationId="{6BAD7E8C-43BE-4D56-8B47-67F6E70269C8}"/>
          </ac:spMkLst>
        </pc:spChg>
        <pc:spChg chg="del">
          <ac:chgData name="বিনয়" userId="358950357a70517c" providerId="LiveId" clId="{C93F7200-34F3-4948-8746-028BCEB4D092}" dt="2020-04-28T06:59:53.172" v="7" actId="478"/>
          <ac:spMkLst>
            <pc:docMk/>
            <pc:sldMk cId="3735030493" sldId="280"/>
            <ac:spMk id="3" creationId="{7EC65EA7-CD7F-4ECC-9233-92CABBBB058C}"/>
          </ac:spMkLst>
        </pc:spChg>
      </pc:sldChg>
      <pc:sldChg chg="modSp add">
        <pc:chgData name="বিনয়" userId="358950357a70517c" providerId="LiveId" clId="{C93F7200-34F3-4948-8746-028BCEB4D092}" dt="2020-04-28T11:43:48.596" v="2177" actId="1076"/>
        <pc:sldMkLst>
          <pc:docMk/>
          <pc:sldMk cId="1692909208" sldId="282"/>
        </pc:sldMkLst>
        <pc:spChg chg="mod">
          <ac:chgData name="বিনয়" userId="358950357a70517c" providerId="LiveId" clId="{C93F7200-34F3-4948-8746-028BCEB4D092}" dt="2020-04-28T11:43:40.829" v="2175" actId="1076"/>
          <ac:spMkLst>
            <pc:docMk/>
            <pc:sldMk cId="1692909208" sldId="282"/>
            <ac:spMk id="4" creationId="{8E5373F0-0A96-42EF-9F61-EFFB088C2EBA}"/>
          </ac:spMkLst>
        </pc:spChg>
        <pc:spChg chg="mod">
          <ac:chgData name="বিনয়" userId="358950357a70517c" providerId="LiveId" clId="{C93F7200-34F3-4948-8746-028BCEB4D092}" dt="2020-04-28T11:43:23.011" v="2172" actId="1076"/>
          <ac:spMkLst>
            <pc:docMk/>
            <pc:sldMk cId="1692909208" sldId="282"/>
            <ac:spMk id="5" creationId="{3EDB4030-FEFA-4A45-B6D2-E1B3839DD27D}"/>
          </ac:spMkLst>
        </pc:spChg>
        <pc:picChg chg="mod">
          <ac:chgData name="বিনয়" userId="358950357a70517c" providerId="LiveId" clId="{C93F7200-34F3-4948-8746-028BCEB4D092}" dt="2020-04-28T11:42:30.136" v="2156" actId="1076"/>
          <ac:picMkLst>
            <pc:docMk/>
            <pc:sldMk cId="1692909208" sldId="282"/>
            <ac:picMk id="6" creationId="{94A1B73A-A575-4034-A89D-E2A1CD419195}"/>
          </ac:picMkLst>
        </pc:picChg>
        <pc:picChg chg="mod">
          <ac:chgData name="বিনয়" userId="358950357a70517c" providerId="LiveId" clId="{C93F7200-34F3-4948-8746-028BCEB4D092}" dt="2020-04-28T11:43:48.596" v="2177" actId="1076"/>
          <ac:picMkLst>
            <pc:docMk/>
            <pc:sldMk cId="1692909208" sldId="282"/>
            <ac:picMk id="9" creationId="{00000000-0000-0000-0000-000000000000}"/>
          </ac:picMkLst>
        </pc:picChg>
      </pc:sldChg>
      <pc:sldChg chg="new del">
        <pc:chgData name="বিনয়" userId="358950357a70517c" providerId="LiveId" clId="{C93F7200-34F3-4948-8746-028BCEB4D092}" dt="2020-04-28T07:01:29.290" v="15" actId="47"/>
        <pc:sldMkLst>
          <pc:docMk/>
          <pc:sldMk cId="35261550" sldId="283"/>
        </pc:sldMkLst>
      </pc:sldChg>
      <pc:sldChg chg="new del">
        <pc:chgData name="বিনয়" userId="358950357a70517c" providerId="LiveId" clId="{C93F7200-34F3-4948-8746-028BCEB4D092}" dt="2020-04-28T07:03:19.406" v="24" actId="47"/>
        <pc:sldMkLst>
          <pc:docMk/>
          <pc:sldMk cId="879046324" sldId="283"/>
        </pc:sldMkLst>
      </pc:sldChg>
      <pc:sldChg chg="new del">
        <pc:chgData name="বিনয়" userId="358950357a70517c" providerId="LiveId" clId="{C93F7200-34F3-4948-8746-028BCEB4D092}" dt="2020-04-28T07:02:16.244" v="18" actId="47"/>
        <pc:sldMkLst>
          <pc:docMk/>
          <pc:sldMk cId="1028917551" sldId="283"/>
        </pc:sldMkLst>
      </pc:sldChg>
      <pc:sldChg chg="new del">
        <pc:chgData name="বিনয়" userId="358950357a70517c" providerId="LiveId" clId="{C93F7200-34F3-4948-8746-028BCEB4D092}" dt="2020-04-28T07:01:01.725" v="12" actId="47"/>
        <pc:sldMkLst>
          <pc:docMk/>
          <pc:sldMk cId="1060038161" sldId="283"/>
        </pc:sldMkLst>
      </pc:sldChg>
      <pc:sldChg chg="new del">
        <pc:chgData name="বিনয়" userId="358950357a70517c" providerId="LiveId" clId="{C93F7200-34F3-4948-8746-028BCEB4D092}" dt="2020-04-28T07:02:49.212" v="21" actId="47"/>
        <pc:sldMkLst>
          <pc:docMk/>
          <pc:sldMk cId="3229227804" sldId="283"/>
        </pc:sldMkLst>
      </pc:sldChg>
      <pc:sldChg chg="modSp add setBg modAnim">
        <pc:chgData name="বিনয়" userId="358950357a70517c" providerId="LiveId" clId="{C93F7200-34F3-4948-8746-028BCEB4D092}" dt="2020-04-28T11:41:37.310" v="2151" actId="207"/>
        <pc:sldMkLst>
          <pc:docMk/>
          <pc:sldMk cId="4215582304" sldId="286"/>
        </pc:sldMkLst>
        <pc:spChg chg="mod">
          <ac:chgData name="বিনয়" userId="358950357a70517c" providerId="LiveId" clId="{C93F7200-34F3-4948-8746-028BCEB4D092}" dt="2020-04-28T11:41:37.310" v="2151" actId="207"/>
          <ac:spMkLst>
            <pc:docMk/>
            <pc:sldMk cId="4215582304" sldId="286"/>
            <ac:spMk id="4" creationId="{98ADEEFF-E91F-44C9-BE03-E074AFDC932B}"/>
          </ac:spMkLst>
        </pc:spChg>
        <pc:spChg chg="mod">
          <ac:chgData name="বিনয়" userId="358950357a70517c" providerId="LiveId" clId="{C93F7200-34F3-4948-8746-028BCEB4D092}" dt="2020-04-28T07:39:29.301" v="772" actId="14100"/>
          <ac:spMkLst>
            <pc:docMk/>
            <pc:sldMk cId="4215582304" sldId="286"/>
            <ac:spMk id="5" creationId="{7A4D3859-9020-423D-8C7F-75484B9D0459}"/>
          </ac:spMkLst>
        </pc:spChg>
      </pc:sldChg>
      <pc:sldChg chg="new del">
        <pc:chgData name="বিনয়" userId="358950357a70517c" providerId="LiveId" clId="{C93F7200-34F3-4948-8746-028BCEB4D092}" dt="2020-04-28T07:04:15.156" v="30" actId="47"/>
        <pc:sldMkLst>
          <pc:docMk/>
          <pc:sldMk cId="210585142" sldId="287"/>
        </pc:sldMkLst>
      </pc:sldChg>
      <pc:sldChg chg="new del">
        <pc:chgData name="বিনয়" userId="358950357a70517c" providerId="LiveId" clId="{C93F7200-34F3-4948-8746-028BCEB4D092}" dt="2020-04-28T07:03:45.595" v="27" actId="47"/>
        <pc:sldMkLst>
          <pc:docMk/>
          <pc:sldMk cId="629662409" sldId="287"/>
        </pc:sldMkLst>
      </pc:sldChg>
      <pc:sldChg chg="new del">
        <pc:chgData name="বিনয়" userId="358950357a70517c" providerId="LiveId" clId="{C93F7200-34F3-4948-8746-028BCEB4D092}" dt="2020-04-28T07:06:03.164" v="42" actId="47"/>
        <pc:sldMkLst>
          <pc:docMk/>
          <pc:sldMk cId="2575221610" sldId="287"/>
        </pc:sldMkLst>
      </pc:sldChg>
      <pc:sldChg chg="new del">
        <pc:chgData name="বিনয়" userId="358950357a70517c" providerId="LiveId" clId="{C93F7200-34F3-4948-8746-028BCEB4D092}" dt="2020-04-28T07:05:11.681" v="36" actId="47"/>
        <pc:sldMkLst>
          <pc:docMk/>
          <pc:sldMk cId="2965866229" sldId="287"/>
        </pc:sldMkLst>
      </pc:sldChg>
      <pc:sldChg chg="new del">
        <pc:chgData name="বিনয়" userId="358950357a70517c" providerId="LiveId" clId="{C93F7200-34F3-4948-8746-028BCEB4D092}" dt="2020-04-28T07:05:39.072" v="39" actId="47"/>
        <pc:sldMkLst>
          <pc:docMk/>
          <pc:sldMk cId="3155386384" sldId="287"/>
        </pc:sldMkLst>
      </pc:sldChg>
      <pc:sldChg chg="new del">
        <pc:chgData name="বিনয়" userId="358950357a70517c" providerId="LiveId" clId="{C93F7200-34F3-4948-8746-028BCEB4D092}" dt="2020-04-28T07:06:38.216" v="45" actId="47"/>
        <pc:sldMkLst>
          <pc:docMk/>
          <pc:sldMk cId="3482448592" sldId="287"/>
        </pc:sldMkLst>
      </pc:sldChg>
      <pc:sldChg chg="new del">
        <pc:chgData name="বিনয়" userId="358950357a70517c" providerId="LiveId" clId="{C93F7200-34F3-4948-8746-028BCEB4D092}" dt="2020-04-28T07:04:40.986" v="33" actId="47"/>
        <pc:sldMkLst>
          <pc:docMk/>
          <pc:sldMk cId="3494795156" sldId="287"/>
        </pc:sldMkLst>
      </pc:sldChg>
      <pc:sldChg chg="modSp add">
        <pc:chgData name="বিনয়" userId="358950357a70517c" providerId="LiveId" clId="{C93F7200-34F3-4948-8746-028BCEB4D092}" dt="2020-04-28T12:04:03.714" v="2302" actId="14100"/>
        <pc:sldMkLst>
          <pc:docMk/>
          <pc:sldMk cId="2894805781" sldId="288"/>
        </pc:sldMkLst>
        <pc:grpChg chg="mod">
          <ac:chgData name="বিনয়" userId="358950357a70517c" providerId="LiveId" clId="{C93F7200-34F3-4948-8746-028BCEB4D092}" dt="2020-04-28T12:04:03.714" v="2302" actId="14100"/>
          <ac:grpSpMkLst>
            <pc:docMk/>
            <pc:sldMk cId="2894805781" sldId="288"/>
            <ac:grpSpMk id="4" creationId="{00000000-0000-0000-0000-000000000000}"/>
          </ac:grpSpMkLst>
        </pc:grpChg>
      </pc:sldChg>
      <pc:sldChg chg="new del">
        <pc:chgData name="বিনয়" userId="358950357a70517c" providerId="LiveId" clId="{C93F7200-34F3-4948-8746-028BCEB4D092}" dt="2020-04-28T09:37:31.673" v="879" actId="47"/>
        <pc:sldMkLst>
          <pc:docMk/>
          <pc:sldMk cId="683630101" sldId="289"/>
        </pc:sldMkLst>
      </pc:sldChg>
      <pc:sldChg chg="new del">
        <pc:chgData name="বিনয়" userId="358950357a70517c" providerId="LiveId" clId="{C93F7200-34F3-4948-8746-028BCEB4D092}" dt="2020-04-28T10:17:54.944" v="1349" actId="47"/>
        <pc:sldMkLst>
          <pc:docMk/>
          <pc:sldMk cId="1006236518" sldId="289"/>
        </pc:sldMkLst>
      </pc:sldChg>
      <pc:sldChg chg="new del">
        <pc:chgData name="বিনয়" userId="358950357a70517c" providerId="LiveId" clId="{C93F7200-34F3-4948-8746-028BCEB4D092}" dt="2020-04-28T10:22:40.970" v="1352" actId="47"/>
        <pc:sldMkLst>
          <pc:docMk/>
          <pc:sldMk cId="1627221978" sldId="289"/>
        </pc:sldMkLst>
      </pc:sldChg>
      <pc:sldChg chg="new del">
        <pc:chgData name="বিনয়" userId="358950357a70517c" providerId="LiveId" clId="{C93F7200-34F3-4948-8746-028BCEB4D092}" dt="2020-04-28T07:43:25.456" v="802" actId="47"/>
        <pc:sldMkLst>
          <pc:docMk/>
          <pc:sldMk cId="2971216027" sldId="289"/>
        </pc:sldMkLst>
      </pc:sldChg>
      <pc:sldChg chg="new del">
        <pc:chgData name="বিনয়" userId="358950357a70517c" providerId="LiveId" clId="{C93F7200-34F3-4948-8746-028BCEB4D092}" dt="2020-04-28T09:37:19.030" v="877" actId="47"/>
        <pc:sldMkLst>
          <pc:docMk/>
          <pc:sldMk cId="4144661575"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D78FE-D5F2-4A70-A4ED-22BCE3477ABE}" type="datetimeFigureOut">
              <a:rPr lang="en-US" smtClean="0"/>
              <a:t>4/28/2020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8608C-6839-4DD7-9E32-94A7C1666E0A}" type="slidenum">
              <a:rPr lang="en-US" smtClean="0"/>
              <a:t>‹#›</a:t>
            </a:fld>
            <a:endParaRPr lang="en-US"/>
          </a:p>
        </p:txBody>
      </p:sp>
    </p:spTree>
    <p:extLst>
      <p:ext uri="{BB962C8B-B14F-4D97-AF65-F5344CB8AC3E}">
        <p14:creationId xmlns:p14="http://schemas.microsoft.com/office/powerpoint/2010/main" val="421402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 পাঁচি</a:t>
            </a:r>
            <a:endParaRPr lang="en-US" dirty="0"/>
          </a:p>
        </p:txBody>
      </p:sp>
      <p:sp>
        <p:nvSpPr>
          <p:cNvPr id="4" name="Slide Number Placeholder 3"/>
          <p:cNvSpPr>
            <a:spLocks noGrp="1"/>
          </p:cNvSpPr>
          <p:nvPr>
            <p:ph type="sldNum" sz="quarter" idx="10"/>
          </p:nvPr>
        </p:nvSpPr>
        <p:spPr/>
        <p:txBody>
          <a:bodyPr/>
          <a:lstStyle/>
          <a:p>
            <a:fld id="{35C86DC1-0B67-4341-8745-7A4F911A0DDE}" type="slidenum">
              <a:rPr lang="en-US" smtClean="0"/>
              <a:pPr/>
              <a:t>7</a:t>
            </a:fld>
            <a:endParaRPr lang="en-US"/>
          </a:p>
        </p:txBody>
      </p:sp>
    </p:spTree>
    <p:extLst>
      <p:ext uri="{BB962C8B-B14F-4D97-AF65-F5344CB8AC3E}">
        <p14:creationId xmlns:p14="http://schemas.microsoft.com/office/powerpoint/2010/main" val="152827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A9B8608C-6839-4DD7-9E32-94A7C1666E0A}" type="slidenum">
              <a:rPr lang="en-US" smtClean="0"/>
              <a:t>8</a:t>
            </a:fld>
            <a:endParaRPr lang="en-US"/>
          </a:p>
        </p:txBody>
      </p:sp>
    </p:spTree>
    <p:extLst>
      <p:ext uri="{BB962C8B-B14F-4D97-AF65-F5344CB8AC3E}">
        <p14:creationId xmlns:p14="http://schemas.microsoft.com/office/powerpoint/2010/main" val="392454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C86DC1-0B67-4341-8745-7A4F911A0DDE}" type="slidenum">
              <a:rPr lang="en-US" smtClean="0"/>
              <a:pPr/>
              <a:t>11</a:t>
            </a:fld>
            <a:endParaRPr lang="en-US"/>
          </a:p>
        </p:txBody>
      </p:sp>
    </p:spTree>
    <p:extLst>
      <p:ext uri="{BB962C8B-B14F-4D97-AF65-F5344CB8AC3E}">
        <p14:creationId xmlns:p14="http://schemas.microsoft.com/office/powerpoint/2010/main" val="346917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C4D3-C548-499B-927A-3F644FB3B321}" type="slidenum">
              <a:rPr lang="en-US" smtClean="0"/>
              <a:pPr/>
              <a:t>14</a:t>
            </a:fld>
            <a:endParaRPr lang="en-US"/>
          </a:p>
        </p:txBody>
      </p:sp>
    </p:spTree>
    <p:extLst>
      <p:ext uri="{BB962C8B-B14F-4D97-AF65-F5344CB8AC3E}">
        <p14:creationId xmlns:p14="http://schemas.microsoft.com/office/powerpoint/2010/main" val="3510642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8DF3-208D-4EE3-BFF6-64375C71B3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A4E245-D2E8-4404-8E69-CC3A78181D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427E2F-36BD-41C2-9512-62D01033DC60}"/>
              </a:ext>
            </a:extLst>
          </p:cNvPr>
          <p:cNvSpPr>
            <a:spLocks noGrp="1"/>
          </p:cNvSpPr>
          <p:nvPr>
            <p:ph type="dt" sz="half" idx="10"/>
          </p:nvPr>
        </p:nvSpPr>
        <p:spPr/>
        <p:txBody>
          <a:bodyPr/>
          <a:lstStyle/>
          <a:p>
            <a:fld id="{45F1E4C4-1C11-41B1-8166-82756A42AA6F}" type="datetimeFigureOut">
              <a:rPr lang="en-US" smtClean="0"/>
              <a:t>4/28/2020</a:t>
            </a:fld>
            <a:endParaRPr lang="en-US"/>
          </a:p>
        </p:txBody>
      </p:sp>
      <p:sp>
        <p:nvSpPr>
          <p:cNvPr id="5" name="Footer Placeholder 4">
            <a:extLst>
              <a:ext uri="{FF2B5EF4-FFF2-40B4-BE49-F238E27FC236}">
                <a16:creationId xmlns:a16="http://schemas.microsoft.com/office/drawing/2014/main" id="{50000775-65E3-40DD-818B-B0B905CC0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DE661-5B92-4993-AA5A-5776C8D05160}"/>
              </a:ext>
            </a:extLst>
          </p:cNvPr>
          <p:cNvSpPr>
            <a:spLocks noGrp="1"/>
          </p:cNvSpPr>
          <p:nvPr>
            <p:ph type="sldNum" sz="quarter" idx="12"/>
          </p:nvPr>
        </p:nvSpPr>
        <p:spPr/>
        <p:txBody>
          <a:bodyPr/>
          <a:lstStyle/>
          <a:p>
            <a:fld id="{A31D653F-9C86-4260-A5F2-0E4043A9AFD0}" type="slidenum">
              <a:rPr lang="en-US" smtClean="0"/>
              <a:t>‹#›</a:t>
            </a:fld>
            <a:endParaRPr lang="en-US"/>
          </a:p>
        </p:txBody>
      </p:sp>
    </p:spTree>
    <p:extLst>
      <p:ext uri="{BB962C8B-B14F-4D97-AF65-F5344CB8AC3E}">
        <p14:creationId xmlns:p14="http://schemas.microsoft.com/office/powerpoint/2010/main" val="3525937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A7711-7EBF-4A45-90D0-5CDAC9766A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7EDF34-1C7B-405B-BFF7-902CAF922B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3BB44-0BF2-443D-A697-AD47F54A593A}"/>
              </a:ext>
            </a:extLst>
          </p:cNvPr>
          <p:cNvSpPr>
            <a:spLocks noGrp="1"/>
          </p:cNvSpPr>
          <p:nvPr>
            <p:ph type="dt" sz="half" idx="10"/>
          </p:nvPr>
        </p:nvSpPr>
        <p:spPr/>
        <p:txBody>
          <a:bodyPr/>
          <a:lstStyle/>
          <a:p>
            <a:fld id="{45F1E4C4-1C11-41B1-8166-82756A42AA6F}" type="datetimeFigureOut">
              <a:rPr lang="en-US" smtClean="0"/>
              <a:t>4/28/2020</a:t>
            </a:fld>
            <a:endParaRPr lang="en-US"/>
          </a:p>
        </p:txBody>
      </p:sp>
      <p:sp>
        <p:nvSpPr>
          <p:cNvPr id="5" name="Footer Placeholder 4">
            <a:extLst>
              <a:ext uri="{FF2B5EF4-FFF2-40B4-BE49-F238E27FC236}">
                <a16:creationId xmlns:a16="http://schemas.microsoft.com/office/drawing/2014/main" id="{CDB3347E-BB0F-4D95-AAD6-701CE085C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67B7B-528C-4B02-B632-7F38C312F7BE}"/>
              </a:ext>
            </a:extLst>
          </p:cNvPr>
          <p:cNvSpPr>
            <a:spLocks noGrp="1"/>
          </p:cNvSpPr>
          <p:nvPr>
            <p:ph type="sldNum" sz="quarter" idx="12"/>
          </p:nvPr>
        </p:nvSpPr>
        <p:spPr/>
        <p:txBody>
          <a:bodyPr/>
          <a:lstStyle/>
          <a:p>
            <a:fld id="{A31D653F-9C86-4260-A5F2-0E4043A9AFD0}" type="slidenum">
              <a:rPr lang="en-US" smtClean="0"/>
              <a:t>‹#›</a:t>
            </a:fld>
            <a:endParaRPr lang="en-US"/>
          </a:p>
        </p:txBody>
      </p:sp>
    </p:spTree>
    <p:extLst>
      <p:ext uri="{BB962C8B-B14F-4D97-AF65-F5344CB8AC3E}">
        <p14:creationId xmlns:p14="http://schemas.microsoft.com/office/powerpoint/2010/main" val="7738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B7D3D3-C14F-4E75-BD47-9D6C46461C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BC753F-9280-43FE-9A50-9738BE6475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EDEE3-1A85-483B-9B25-1256D9B4893B}"/>
              </a:ext>
            </a:extLst>
          </p:cNvPr>
          <p:cNvSpPr>
            <a:spLocks noGrp="1"/>
          </p:cNvSpPr>
          <p:nvPr>
            <p:ph type="dt" sz="half" idx="10"/>
          </p:nvPr>
        </p:nvSpPr>
        <p:spPr/>
        <p:txBody>
          <a:bodyPr/>
          <a:lstStyle/>
          <a:p>
            <a:fld id="{45F1E4C4-1C11-41B1-8166-82756A42AA6F}" type="datetimeFigureOut">
              <a:rPr lang="en-US" smtClean="0"/>
              <a:t>4/28/2020</a:t>
            </a:fld>
            <a:endParaRPr lang="en-US"/>
          </a:p>
        </p:txBody>
      </p:sp>
      <p:sp>
        <p:nvSpPr>
          <p:cNvPr id="5" name="Footer Placeholder 4">
            <a:extLst>
              <a:ext uri="{FF2B5EF4-FFF2-40B4-BE49-F238E27FC236}">
                <a16:creationId xmlns:a16="http://schemas.microsoft.com/office/drawing/2014/main" id="{DC061FF8-D7A0-4480-98DB-B6C3DE547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2E614-55F7-4488-AC78-C95AA3329A5F}"/>
              </a:ext>
            </a:extLst>
          </p:cNvPr>
          <p:cNvSpPr>
            <a:spLocks noGrp="1"/>
          </p:cNvSpPr>
          <p:nvPr>
            <p:ph type="sldNum" sz="quarter" idx="12"/>
          </p:nvPr>
        </p:nvSpPr>
        <p:spPr/>
        <p:txBody>
          <a:bodyPr/>
          <a:lstStyle/>
          <a:p>
            <a:fld id="{A31D653F-9C86-4260-A5F2-0E4043A9AFD0}" type="slidenum">
              <a:rPr lang="en-US" smtClean="0"/>
              <a:t>‹#›</a:t>
            </a:fld>
            <a:endParaRPr lang="en-US"/>
          </a:p>
        </p:txBody>
      </p:sp>
    </p:spTree>
    <p:extLst>
      <p:ext uri="{BB962C8B-B14F-4D97-AF65-F5344CB8AC3E}">
        <p14:creationId xmlns:p14="http://schemas.microsoft.com/office/powerpoint/2010/main" val="18723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5821F-048B-43B3-9BE5-763310F2DF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E85AD4-53A7-4D0A-9AD7-6EA1351868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722EB-1EF4-4BE7-85F5-234688E4A7D4}"/>
              </a:ext>
            </a:extLst>
          </p:cNvPr>
          <p:cNvSpPr>
            <a:spLocks noGrp="1"/>
          </p:cNvSpPr>
          <p:nvPr>
            <p:ph type="dt" sz="half" idx="10"/>
          </p:nvPr>
        </p:nvSpPr>
        <p:spPr/>
        <p:txBody>
          <a:bodyPr/>
          <a:lstStyle/>
          <a:p>
            <a:fld id="{45F1E4C4-1C11-41B1-8166-82756A42AA6F}" type="datetimeFigureOut">
              <a:rPr lang="en-US" smtClean="0"/>
              <a:t>4/28/2020</a:t>
            </a:fld>
            <a:endParaRPr lang="en-US"/>
          </a:p>
        </p:txBody>
      </p:sp>
      <p:sp>
        <p:nvSpPr>
          <p:cNvPr id="5" name="Footer Placeholder 4">
            <a:extLst>
              <a:ext uri="{FF2B5EF4-FFF2-40B4-BE49-F238E27FC236}">
                <a16:creationId xmlns:a16="http://schemas.microsoft.com/office/drawing/2014/main" id="{6EE9B5F1-E5F6-4FA8-A110-416A5CE69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9F769-BAC8-46E1-BD30-FD6EA27AE8E1}"/>
              </a:ext>
            </a:extLst>
          </p:cNvPr>
          <p:cNvSpPr>
            <a:spLocks noGrp="1"/>
          </p:cNvSpPr>
          <p:nvPr>
            <p:ph type="sldNum" sz="quarter" idx="12"/>
          </p:nvPr>
        </p:nvSpPr>
        <p:spPr/>
        <p:txBody>
          <a:bodyPr/>
          <a:lstStyle/>
          <a:p>
            <a:fld id="{A31D653F-9C86-4260-A5F2-0E4043A9AFD0}" type="slidenum">
              <a:rPr lang="en-US" smtClean="0"/>
              <a:t>‹#›</a:t>
            </a:fld>
            <a:endParaRPr lang="en-US"/>
          </a:p>
        </p:txBody>
      </p:sp>
    </p:spTree>
    <p:extLst>
      <p:ext uri="{BB962C8B-B14F-4D97-AF65-F5344CB8AC3E}">
        <p14:creationId xmlns:p14="http://schemas.microsoft.com/office/powerpoint/2010/main" val="1534909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4E824-7CC2-4640-B026-4B685C0711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2DD72D-3830-4089-8279-B88C7E2A36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CD060D-46BE-4143-B8FB-BFFCE0096215}"/>
              </a:ext>
            </a:extLst>
          </p:cNvPr>
          <p:cNvSpPr>
            <a:spLocks noGrp="1"/>
          </p:cNvSpPr>
          <p:nvPr>
            <p:ph type="dt" sz="half" idx="10"/>
          </p:nvPr>
        </p:nvSpPr>
        <p:spPr/>
        <p:txBody>
          <a:bodyPr/>
          <a:lstStyle/>
          <a:p>
            <a:fld id="{45F1E4C4-1C11-41B1-8166-82756A42AA6F}" type="datetimeFigureOut">
              <a:rPr lang="en-US" smtClean="0"/>
              <a:t>4/28/2020</a:t>
            </a:fld>
            <a:endParaRPr lang="en-US"/>
          </a:p>
        </p:txBody>
      </p:sp>
      <p:sp>
        <p:nvSpPr>
          <p:cNvPr id="5" name="Footer Placeholder 4">
            <a:extLst>
              <a:ext uri="{FF2B5EF4-FFF2-40B4-BE49-F238E27FC236}">
                <a16:creationId xmlns:a16="http://schemas.microsoft.com/office/drawing/2014/main" id="{6F35EF08-C353-4A02-B5A6-D770E37EF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9B1E9-2233-4107-80C3-0D2EE6360DF8}"/>
              </a:ext>
            </a:extLst>
          </p:cNvPr>
          <p:cNvSpPr>
            <a:spLocks noGrp="1"/>
          </p:cNvSpPr>
          <p:nvPr>
            <p:ph type="sldNum" sz="quarter" idx="12"/>
          </p:nvPr>
        </p:nvSpPr>
        <p:spPr/>
        <p:txBody>
          <a:bodyPr/>
          <a:lstStyle/>
          <a:p>
            <a:fld id="{A31D653F-9C86-4260-A5F2-0E4043A9AFD0}" type="slidenum">
              <a:rPr lang="en-US" smtClean="0"/>
              <a:t>‹#›</a:t>
            </a:fld>
            <a:endParaRPr lang="en-US"/>
          </a:p>
        </p:txBody>
      </p:sp>
    </p:spTree>
    <p:extLst>
      <p:ext uri="{BB962C8B-B14F-4D97-AF65-F5344CB8AC3E}">
        <p14:creationId xmlns:p14="http://schemas.microsoft.com/office/powerpoint/2010/main" val="2707496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CE8E5-01B6-4EB4-A16E-A158B7ECA4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FC9CC6-222A-439B-B5DD-5316C68E74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3D9AED-57AB-4BDE-A2E1-FF9E2DB099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5B70AA-A8D1-4A47-93D6-689385DA72D8}"/>
              </a:ext>
            </a:extLst>
          </p:cNvPr>
          <p:cNvSpPr>
            <a:spLocks noGrp="1"/>
          </p:cNvSpPr>
          <p:nvPr>
            <p:ph type="dt" sz="half" idx="10"/>
          </p:nvPr>
        </p:nvSpPr>
        <p:spPr/>
        <p:txBody>
          <a:bodyPr/>
          <a:lstStyle/>
          <a:p>
            <a:fld id="{45F1E4C4-1C11-41B1-8166-82756A42AA6F}" type="datetimeFigureOut">
              <a:rPr lang="en-US" smtClean="0"/>
              <a:t>4/28/2020</a:t>
            </a:fld>
            <a:endParaRPr lang="en-US"/>
          </a:p>
        </p:txBody>
      </p:sp>
      <p:sp>
        <p:nvSpPr>
          <p:cNvPr id="6" name="Footer Placeholder 5">
            <a:extLst>
              <a:ext uri="{FF2B5EF4-FFF2-40B4-BE49-F238E27FC236}">
                <a16:creationId xmlns:a16="http://schemas.microsoft.com/office/drawing/2014/main" id="{B58805F3-89B1-4ADA-8596-0800232E04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F2728F-2392-4E83-B289-89D29E67E8DD}"/>
              </a:ext>
            </a:extLst>
          </p:cNvPr>
          <p:cNvSpPr>
            <a:spLocks noGrp="1"/>
          </p:cNvSpPr>
          <p:nvPr>
            <p:ph type="sldNum" sz="quarter" idx="12"/>
          </p:nvPr>
        </p:nvSpPr>
        <p:spPr/>
        <p:txBody>
          <a:bodyPr/>
          <a:lstStyle/>
          <a:p>
            <a:fld id="{A31D653F-9C86-4260-A5F2-0E4043A9AFD0}" type="slidenum">
              <a:rPr lang="en-US" smtClean="0"/>
              <a:t>‹#›</a:t>
            </a:fld>
            <a:endParaRPr lang="en-US"/>
          </a:p>
        </p:txBody>
      </p:sp>
    </p:spTree>
    <p:extLst>
      <p:ext uri="{BB962C8B-B14F-4D97-AF65-F5344CB8AC3E}">
        <p14:creationId xmlns:p14="http://schemas.microsoft.com/office/powerpoint/2010/main" val="1310538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88BB6-D22F-45F0-9C2D-F152059078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23035E-9268-468A-A8BD-9E69FDC553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809B38-3EA1-414F-8BDA-1F79240A1B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AA0E0D-8329-4870-B6C6-97FBFC3BF0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8B533B-136C-4A5A-8F43-8370D1E3D7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409A9F-ADB4-4B71-B68E-8B6E14DF8279}"/>
              </a:ext>
            </a:extLst>
          </p:cNvPr>
          <p:cNvSpPr>
            <a:spLocks noGrp="1"/>
          </p:cNvSpPr>
          <p:nvPr>
            <p:ph type="dt" sz="half" idx="10"/>
          </p:nvPr>
        </p:nvSpPr>
        <p:spPr/>
        <p:txBody>
          <a:bodyPr/>
          <a:lstStyle/>
          <a:p>
            <a:fld id="{45F1E4C4-1C11-41B1-8166-82756A42AA6F}" type="datetimeFigureOut">
              <a:rPr lang="en-US" smtClean="0"/>
              <a:t>4/28/2020</a:t>
            </a:fld>
            <a:endParaRPr lang="en-US"/>
          </a:p>
        </p:txBody>
      </p:sp>
      <p:sp>
        <p:nvSpPr>
          <p:cNvPr id="8" name="Footer Placeholder 7">
            <a:extLst>
              <a:ext uri="{FF2B5EF4-FFF2-40B4-BE49-F238E27FC236}">
                <a16:creationId xmlns:a16="http://schemas.microsoft.com/office/drawing/2014/main" id="{FA8AE310-F8F4-4665-B067-E6C9B4C8C7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0AA309-2D04-4EB5-BE23-9226DA270557}"/>
              </a:ext>
            </a:extLst>
          </p:cNvPr>
          <p:cNvSpPr>
            <a:spLocks noGrp="1"/>
          </p:cNvSpPr>
          <p:nvPr>
            <p:ph type="sldNum" sz="quarter" idx="12"/>
          </p:nvPr>
        </p:nvSpPr>
        <p:spPr/>
        <p:txBody>
          <a:bodyPr/>
          <a:lstStyle/>
          <a:p>
            <a:fld id="{A31D653F-9C86-4260-A5F2-0E4043A9AFD0}" type="slidenum">
              <a:rPr lang="en-US" smtClean="0"/>
              <a:t>‹#›</a:t>
            </a:fld>
            <a:endParaRPr lang="en-US"/>
          </a:p>
        </p:txBody>
      </p:sp>
    </p:spTree>
    <p:extLst>
      <p:ext uri="{BB962C8B-B14F-4D97-AF65-F5344CB8AC3E}">
        <p14:creationId xmlns:p14="http://schemas.microsoft.com/office/powerpoint/2010/main" val="298725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30763-94C9-43B2-A8AE-BB957C1B6B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CD7D8C-7690-4AB9-AE9D-340541C64CF6}"/>
              </a:ext>
            </a:extLst>
          </p:cNvPr>
          <p:cNvSpPr>
            <a:spLocks noGrp="1"/>
          </p:cNvSpPr>
          <p:nvPr>
            <p:ph type="dt" sz="half" idx="10"/>
          </p:nvPr>
        </p:nvSpPr>
        <p:spPr/>
        <p:txBody>
          <a:bodyPr/>
          <a:lstStyle/>
          <a:p>
            <a:fld id="{45F1E4C4-1C11-41B1-8166-82756A42AA6F}" type="datetimeFigureOut">
              <a:rPr lang="en-US" smtClean="0"/>
              <a:t>4/28/2020</a:t>
            </a:fld>
            <a:endParaRPr lang="en-US"/>
          </a:p>
        </p:txBody>
      </p:sp>
      <p:sp>
        <p:nvSpPr>
          <p:cNvPr id="4" name="Footer Placeholder 3">
            <a:extLst>
              <a:ext uri="{FF2B5EF4-FFF2-40B4-BE49-F238E27FC236}">
                <a16:creationId xmlns:a16="http://schemas.microsoft.com/office/drawing/2014/main" id="{ED61E670-F8E2-445A-A9F8-D0A79BBAFC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A7178-33AD-472F-A85E-726DCAFB8B0B}"/>
              </a:ext>
            </a:extLst>
          </p:cNvPr>
          <p:cNvSpPr>
            <a:spLocks noGrp="1"/>
          </p:cNvSpPr>
          <p:nvPr>
            <p:ph type="sldNum" sz="quarter" idx="12"/>
          </p:nvPr>
        </p:nvSpPr>
        <p:spPr/>
        <p:txBody>
          <a:bodyPr/>
          <a:lstStyle/>
          <a:p>
            <a:fld id="{A31D653F-9C86-4260-A5F2-0E4043A9AFD0}" type="slidenum">
              <a:rPr lang="en-US" smtClean="0"/>
              <a:t>‹#›</a:t>
            </a:fld>
            <a:endParaRPr lang="en-US"/>
          </a:p>
        </p:txBody>
      </p:sp>
    </p:spTree>
    <p:extLst>
      <p:ext uri="{BB962C8B-B14F-4D97-AF65-F5344CB8AC3E}">
        <p14:creationId xmlns:p14="http://schemas.microsoft.com/office/powerpoint/2010/main" val="188047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3FE14E-6318-44D9-90B5-FE9BC849EE53}"/>
              </a:ext>
            </a:extLst>
          </p:cNvPr>
          <p:cNvSpPr>
            <a:spLocks noGrp="1"/>
          </p:cNvSpPr>
          <p:nvPr>
            <p:ph type="dt" sz="half" idx="10"/>
          </p:nvPr>
        </p:nvSpPr>
        <p:spPr/>
        <p:txBody>
          <a:bodyPr/>
          <a:lstStyle/>
          <a:p>
            <a:fld id="{45F1E4C4-1C11-41B1-8166-82756A42AA6F}" type="datetimeFigureOut">
              <a:rPr lang="en-US" smtClean="0"/>
              <a:t>4/28/2020</a:t>
            </a:fld>
            <a:endParaRPr lang="en-US"/>
          </a:p>
        </p:txBody>
      </p:sp>
      <p:sp>
        <p:nvSpPr>
          <p:cNvPr id="3" name="Footer Placeholder 2">
            <a:extLst>
              <a:ext uri="{FF2B5EF4-FFF2-40B4-BE49-F238E27FC236}">
                <a16:creationId xmlns:a16="http://schemas.microsoft.com/office/drawing/2014/main" id="{B4BF12A5-E17A-4E64-B864-05300313E0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D128E0-C7F7-4FC9-99DD-C5437BCB88E0}"/>
              </a:ext>
            </a:extLst>
          </p:cNvPr>
          <p:cNvSpPr>
            <a:spLocks noGrp="1"/>
          </p:cNvSpPr>
          <p:nvPr>
            <p:ph type="sldNum" sz="quarter" idx="12"/>
          </p:nvPr>
        </p:nvSpPr>
        <p:spPr/>
        <p:txBody>
          <a:bodyPr/>
          <a:lstStyle/>
          <a:p>
            <a:fld id="{A31D653F-9C86-4260-A5F2-0E4043A9AFD0}" type="slidenum">
              <a:rPr lang="en-US" smtClean="0"/>
              <a:t>‹#›</a:t>
            </a:fld>
            <a:endParaRPr lang="en-US"/>
          </a:p>
        </p:txBody>
      </p:sp>
    </p:spTree>
    <p:extLst>
      <p:ext uri="{BB962C8B-B14F-4D97-AF65-F5344CB8AC3E}">
        <p14:creationId xmlns:p14="http://schemas.microsoft.com/office/powerpoint/2010/main" val="3524124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FA68-1B38-4188-93E4-0EB260AAF4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0E384C-D3AB-4460-8997-36B144F53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DE580A-FC18-4C5E-AC8A-483018226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E29CE7-D11B-4DD9-8EEF-4627195D0763}"/>
              </a:ext>
            </a:extLst>
          </p:cNvPr>
          <p:cNvSpPr>
            <a:spLocks noGrp="1"/>
          </p:cNvSpPr>
          <p:nvPr>
            <p:ph type="dt" sz="half" idx="10"/>
          </p:nvPr>
        </p:nvSpPr>
        <p:spPr/>
        <p:txBody>
          <a:bodyPr/>
          <a:lstStyle/>
          <a:p>
            <a:fld id="{45F1E4C4-1C11-41B1-8166-82756A42AA6F}" type="datetimeFigureOut">
              <a:rPr lang="en-US" smtClean="0"/>
              <a:t>4/28/2020</a:t>
            </a:fld>
            <a:endParaRPr lang="en-US"/>
          </a:p>
        </p:txBody>
      </p:sp>
      <p:sp>
        <p:nvSpPr>
          <p:cNvPr id="6" name="Footer Placeholder 5">
            <a:extLst>
              <a:ext uri="{FF2B5EF4-FFF2-40B4-BE49-F238E27FC236}">
                <a16:creationId xmlns:a16="http://schemas.microsoft.com/office/drawing/2014/main" id="{007CD7AA-097B-4006-884D-C747422A7E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53AB41-D6F5-4282-BAE7-C6335A9E8A31}"/>
              </a:ext>
            </a:extLst>
          </p:cNvPr>
          <p:cNvSpPr>
            <a:spLocks noGrp="1"/>
          </p:cNvSpPr>
          <p:nvPr>
            <p:ph type="sldNum" sz="quarter" idx="12"/>
          </p:nvPr>
        </p:nvSpPr>
        <p:spPr/>
        <p:txBody>
          <a:bodyPr/>
          <a:lstStyle/>
          <a:p>
            <a:fld id="{A31D653F-9C86-4260-A5F2-0E4043A9AFD0}" type="slidenum">
              <a:rPr lang="en-US" smtClean="0"/>
              <a:t>‹#›</a:t>
            </a:fld>
            <a:endParaRPr lang="en-US"/>
          </a:p>
        </p:txBody>
      </p:sp>
    </p:spTree>
    <p:extLst>
      <p:ext uri="{BB962C8B-B14F-4D97-AF65-F5344CB8AC3E}">
        <p14:creationId xmlns:p14="http://schemas.microsoft.com/office/powerpoint/2010/main" val="3329726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BD5A-1A40-4B11-ADDD-2831650ED2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107AE2-E16D-4CCB-8333-78069560AB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E3A5F7-2F6C-46C3-90A9-B83A630B9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CBBF2-E730-4C91-98F5-349640982B4F}"/>
              </a:ext>
            </a:extLst>
          </p:cNvPr>
          <p:cNvSpPr>
            <a:spLocks noGrp="1"/>
          </p:cNvSpPr>
          <p:nvPr>
            <p:ph type="dt" sz="half" idx="10"/>
          </p:nvPr>
        </p:nvSpPr>
        <p:spPr/>
        <p:txBody>
          <a:bodyPr/>
          <a:lstStyle/>
          <a:p>
            <a:fld id="{45F1E4C4-1C11-41B1-8166-82756A42AA6F}" type="datetimeFigureOut">
              <a:rPr lang="en-US" smtClean="0"/>
              <a:t>4/28/2020</a:t>
            </a:fld>
            <a:endParaRPr lang="en-US"/>
          </a:p>
        </p:txBody>
      </p:sp>
      <p:sp>
        <p:nvSpPr>
          <p:cNvPr id="6" name="Footer Placeholder 5">
            <a:extLst>
              <a:ext uri="{FF2B5EF4-FFF2-40B4-BE49-F238E27FC236}">
                <a16:creationId xmlns:a16="http://schemas.microsoft.com/office/drawing/2014/main" id="{52468EA8-B77C-43AF-88BC-F78314576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A29007-FCD1-4E16-8F61-AF7C43873814}"/>
              </a:ext>
            </a:extLst>
          </p:cNvPr>
          <p:cNvSpPr>
            <a:spLocks noGrp="1"/>
          </p:cNvSpPr>
          <p:nvPr>
            <p:ph type="sldNum" sz="quarter" idx="12"/>
          </p:nvPr>
        </p:nvSpPr>
        <p:spPr/>
        <p:txBody>
          <a:bodyPr/>
          <a:lstStyle/>
          <a:p>
            <a:fld id="{A31D653F-9C86-4260-A5F2-0E4043A9AFD0}" type="slidenum">
              <a:rPr lang="en-US" smtClean="0"/>
              <a:t>‹#›</a:t>
            </a:fld>
            <a:endParaRPr lang="en-US"/>
          </a:p>
        </p:txBody>
      </p:sp>
    </p:spTree>
    <p:extLst>
      <p:ext uri="{BB962C8B-B14F-4D97-AF65-F5344CB8AC3E}">
        <p14:creationId xmlns:p14="http://schemas.microsoft.com/office/powerpoint/2010/main" val="2139651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E2ED44-6095-4CA9-BFF4-C1213EEE8C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E106EC-6E1E-419A-A20A-78E0D458B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B29E74-C0D5-47A0-9315-003295A22D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1E4C4-1C11-41B1-8166-82756A42AA6F}" type="datetimeFigureOut">
              <a:rPr lang="en-US" smtClean="0"/>
              <a:t>4/28/2020</a:t>
            </a:fld>
            <a:endParaRPr lang="en-US"/>
          </a:p>
        </p:txBody>
      </p:sp>
      <p:sp>
        <p:nvSpPr>
          <p:cNvPr id="5" name="Footer Placeholder 4">
            <a:extLst>
              <a:ext uri="{FF2B5EF4-FFF2-40B4-BE49-F238E27FC236}">
                <a16:creationId xmlns:a16="http://schemas.microsoft.com/office/drawing/2014/main" id="{5F24FDEE-572C-4AD7-AE8E-25B00BA7D7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D75628-5647-4EA5-8E44-5A5B659A9E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D653F-9C86-4260-A5F2-0E4043A9AFD0}" type="slidenum">
              <a:rPr lang="en-US" smtClean="0"/>
              <a:t>‹#›</a:t>
            </a:fld>
            <a:endParaRPr lang="en-US"/>
          </a:p>
        </p:txBody>
      </p:sp>
    </p:spTree>
    <p:extLst>
      <p:ext uri="{BB962C8B-B14F-4D97-AF65-F5344CB8AC3E}">
        <p14:creationId xmlns:p14="http://schemas.microsoft.com/office/powerpoint/2010/main" val="4058844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1.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2209800"/>
            <a:ext cx="5962650" cy="1569660"/>
          </a:xfrm>
          <a:prstGeom prst="rect">
            <a:avLst/>
          </a:prstGeom>
          <a:noFill/>
        </p:spPr>
        <p:txBody>
          <a:bodyPr wrap="square" rtlCol="0">
            <a:spAutoFit/>
          </a:bodyPr>
          <a:lstStyle/>
          <a:p>
            <a:pPr algn="ctr"/>
            <a:r>
              <a:rPr lang="bn-IN"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utonnyOMJ" pitchFamily="2" charset="0"/>
                <a:cs typeface="SutonnyOMJ" pitchFamily="2" charset="0"/>
              </a:rPr>
              <a:t>স্বাগতম</a:t>
            </a:r>
            <a:endParaRPr lang="en-US" sz="9600" dirty="0">
              <a:latin typeface="SutonnyOMJ" pitchFamily="2" charset="0"/>
              <a:cs typeface="SutonnyOMJ" pitchFamily="2" charset="0"/>
            </a:endParaRPr>
          </a:p>
        </p:txBody>
      </p:sp>
      <p:sp>
        <p:nvSpPr>
          <p:cNvPr id="5" name="Sun 4"/>
          <p:cNvSpPr/>
          <p:nvPr/>
        </p:nvSpPr>
        <p:spPr>
          <a:xfrm>
            <a:off x="1828800" y="164124"/>
            <a:ext cx="2057400" cy="1055077"/>
          </a:xfrm>
          <a:prstGeom prst="sun">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SutonnyOMJ" pitchFamily="2" charset="0"/>
              <a:cs typeface="SutonnyOMJ" pitchFamily="2" charset="0"/>
            </a:endParaRPr>
          </a:p>
        </p:txBody>
      </p:sp>
      <p:sp>
        <p:nvSpPr>
          <p:cNvPr id="8" name="Sun 7"/>
          <p:cNvSpPr/>
          <p:nvPr/>
        </p:nvSpPr>
        <p:spPr>
          <a:xfrm>
            <a:off x="5029200" y="164124"/>
            <a:ext cx="2057400" cy="1055077"/>
          </a:xfrm>
          <a:prstGeom prst="sun">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SutonnyOMJ" pitchFamily="2" charset="0"/>
              <a:cs typeface="SutonnyOMJ" pitchFamily="2" charset="0"/>
            </a:endParaRPr>
          </a:p>
        </p:txBody>
      </p:sp>
      <p:sp>
        <p:nvSpPr>
          <p:cNvPr id="9" name="Sun 8"/>
          <p:cNvSpPr/>
          <p:nvPr/>
        </p:nvSpPr>
        <p:spPr>
          <a:xfrm>
            <a:off x="8458200" y="87924"/>
            <a:ext cx="2057400" cy="1055077"/>
          </a:xfrm>
          <a:prstGeom prst="sun">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SutonnyOMJ" pitchFamily="2" charset="0"/>
              <a:cs typeface="SutonnyOMJ"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1375" y="4800601"/>
            <a:ext cx="1498559" cy="2157266"/>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3264" y="3817166"/>
            <a:ext cx="2205768" cy="3175337"/>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5316" y="4876800"/>
            <a:ext cx="1560084" cy="2245836"/>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0065" y="4883729"/>
            <a:ext cx="1498559" cy="2157266"/>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954" y="3900294"/>
            <a:ext cx="2205768" cy="3175337"/>
          </a:xfrm>
          <a:prstGeom prst="rect">
            <a:avLst/>
          </a:prstGeom>
        </p:spPr>
      </p:pic>
      <p:pic>
        <p:nvPicPr>
          <p:cNvPr id="1026" name="Picture 2" descr="C:\Users\ABHS\Desktop\CONTEST\Image\DO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592133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BHS\Desktop\CONTEST\Image\DO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7064" y="0"/>
            <a:ext cx="62183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07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2000"/>
                                        <p:tgtEl>
                                          <p:spTgt spid="1026"/>
                                        </p:tgtEl>
                                        <p:attrNameLst>
                                          <p:attrName>ppt_x</p:attrName>
                                        </p:attrNameLst>
                                      </p:cBhvr>
                                      <p:tavLst>
                                        <p:tav tm="0">
                                          <p:val>
                                            <p:strVal val="ppt_x"/>
                                          </p:val>
                                        </p:tav>
                                        <p:tav tm="100000">
                                          <p:val>
                                            <p:strVal val="0-ppt_w/2"/>
                                          </p:val>
                                        </p:tav>
                                      </p:tavLst>
                                    </p:anim>
                                    <p:anim calcmode="lin" valueType="num">
                                      <p:cBhvr additive="base">
                                        <p:cTn id="7" dur="2000"/>
                                        <p:tgtEl>
                                          <p:spTgt spid="1026"/>
                                        </p:tgtEl>
                                        <p:attrNameLst>
                                          <p:attrName>ppt_y</p:attrName>
                                        </p:attrNameLst>
                                      </p:cBhvr>
                                      <p:tavLst>
                                        <p:tav tm="0">
                                          <p:val>
                                            <p:strVal val="ppt_y"/>
                                          </p:val>
                                        </p:tav>
                                        <p:tav tm="100000">
                                          <p:val>
                                            <p:strVal val="ppt_y"/>
                                          </p:val>
                                        </p:tav>
                                      </p:tavLst>
                                    </p:anim>
                                    <p:set>
                                      <p:cBhvr>
                                        <p:cTn id="8" dur="1" fill="hold">
                                          <p:stCondLst>
                                            <p:cond delay="1999"/>
                                          </p:stCondLst>
                                        </p:cTn>
                                        <p:tgtEl>
                                          <p:spTgt spid="1026"/>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2000"/>
                                        <p:tgtEl>
                                          <p:spTgt spid="16"/>
                                        </p:tgtEl>
                                        <p:attrNameLst>
                                          <p:attrName>ppt_x</p:attrName>
                                        </p:attrNameLst>
                                      </p:cBhvr>
                                      <p:tavLst>
                                        <p:tav tm="0">
                                          <p:val>
                                            <p:strVal val="ppt_x"/>
                                          </p:val>
                                        </p:tav>
                                        <p:tav tm="100000">
                                          <p:val>
                                            <p:strVal val="1+ppt_w/2"/>
                                          </p:val>
                                        </p:tav>
                                      </p:tavLst>
                                    </p:anim>
                                    <p:anim calcmode="lin" valueType="num">
                                      <p:cBhvr additive="base">
                                        <p:cTn id="11" dur="2000"/>
                                        <p:tgtEl>
                                          <p:spTgt spid="16"/>
                                        </p:tgtEl>
                                        <p:attrNameLst>
                                          <p:attrName>ppt_y</p:attrName>
                                        </p:attrNameLst>
                                      </p:cBhvr>
                                      <p:tavLst>
                                        <p:tav tm="0">
                                          <p:val>
                                            <p:strVal val="ppt_y"/>
                                          </p:val>
                                        </p:tav>
                                        <p:tav tm="100000">
                                          <p:val>
                                            <p:strVal val="ppt_y"/>
                                          </p:val>
                                        </p:tav>
                                      </p:tavLst>
                                    </p:anim>
                                    <p:set>
                                      <p:cBhvr>
                                        <p:cTn id="12" dur="1" fill="hold">
                                          <p:stCondLst>
                                            <p:cond delay="1999"/>
                                          </p:stCondLst>
                                        </p:cTn>
                                        <p:tgtEl>
                                          <p:spTgt spid="16"/>
                                        </p:tgtEl>
                                        <p:attrNameLst>
                                          <p:attrName>style.visibility</p:attrName>
                                        </p:attrNameLst>
                                      </p:cBhvr>
                                      <p:to>
                                        <p:strVal val="hidden"/>
                                      </p:to>
                                    </p:set>
                                  </p:childTnLst>
                                </p:cTn>
                              </p:par>
                            </p:childTnLst>
                          </p:cTn>
                        </p:par>
                        <p:par>
                          <p:cTn id="13" fill="hold">
                            <p:stCondLst>
                              <p:cond delay="2000"/>
                            </p:stCondLst>
                            <p:childTnLst>
                              <p:par>
                                <p:cTn id="14" presetID="30" presetClass="emph" presetSubtype="0" repeatCount="indefinite" fill="hold" grpId="0" nodeType="afterEffect">
                                  <p:stCondLst>
                                    <p:cond delay="0"/>
                                  </p:stCondLst>
                                  <p:childTnLst>
                                    <p:animClr clrSpc="hsl" dir="cw">
                                      <p:cBhvr override="childStyle">
                                        <p:cTn id="15" dur="500" fill="hold"/>
                                        <p:tgtEl>
                                          <p:spTgt spid="8"/>
                                        </p:tgtEl>
                                        <p:attrNameLst>
                                          <p:attrName>style.color</p:attrName>
                                        </p:attrNameLst>
                                      </p:cBhvr>
                                      <p:by>
                                        <p:hsl h="0" s="12549" l="25098"/>
                                      </p:by>
                                    </p:animClr>
                                    <p:animClr clrSpc="hsl" dir="cw">
                                      <p:cBhvr>
                                        <p:cTn id="16" dur="500" fill="hold"/>
                                        <p:tgtEl>
                                          <p:spTgt spid="8"/>
                                        </p:tgtEl>
                                        <p:attrNameLst>
                                          <p:attrName>fillcolor</p:attrName>
                                        </p:attrNameLst>
                                      </p:cBhvr>
                                      <p:by>
                                        <p:hsl h="0" s="12549" l="25098"/>
                                      </p:by>
                                    </p:animClr>
                                    <p:animClr clrSpc="hsl" dir="cw">
                                      <p:cBhvr>
                                        <p:cTn id="17" dur="500" fill="hold"/>
                                        <p:tgtEl>
                                          <p:spTgt spid="8"/>
                                        </p:tgtEl>
                                        <p:attrNameLst>
                                          <p:attrName>stroke.color</p:attrName>
                                        </p:attrNameLst>
                                      </p:cBhvr>
                                      <p:by>
                                        <p:hsl h="0" s="12549" l="25098"/>
                                      </p:by>
                                    </p:animClr>
                                    <p:set>
                                      <p:cBhvr>
                                        <p:cTn id="18" dur="500" fill="hold"/>
                                        <p:tgtEl>
                                          <p:spTgt spid="8"/>
                                        </p:tgtEl>
                                        <p:attrNameLst>
                                          <p:attrName>fill.type</p:attrName>
                                        </p:attrNameLst>
                                      </p:cBhvr>
                                      <p:to>
                                        <p:strVal val="solid"/>
                                      </p:to>
                                    </p:set>
                                  </p:childTnLst>
                                </p:cTn>
                              </p:par>
                              <p:par>
                                <p:cTn id="19" presetID="30" presetClass="emph" presetSubtype="0" repeatCount="indefinite" fill="hold" grpId="0" nodeType="withEffect">
                                  <p:stCondLst>
                                    <p:cond delay="0"/>
                                  </p:stCondLst>
                                  <p:childTnLst>
                                    <p:animClr clrSpc="hsl" dir="cw">
                                      <p:cBhvr override="childStyle">
                                        <p:cTn id="20" dur="500" fill="hold"/>
                                        <p:tgtEl>
                                          <p:spTgt spid="5"/>
                                        </p:tgtEl>
                                        <p:attrNameLst>
                                          <p:attrName>style.color</p:attrName>
                                        </p:attrNameLst>
                                      </p:cBhvr>
                                      <p:by>
                                        <p:hsl h="0" s="12549" l="25098"/>
                                      </p:by>
                                    </p:animClr>
                                    <p:animClr clrSpc="hsl" dir="cw">
                                      <p:cBhvr>
                                        <p:cTn id="21" dur="500" fill="hold"/>
                                        <p:tgtEl>
                                          <p:spTgt spid="5"/>
                                        </p:tgtEl>
                                        <p:attrNameLst>
                                          <p:attrName>fillcolor</p:attrName>
                                        </p:attrNameLst>
                                      </p:cBhvr>
                                      <p:by>
                                        <p:hsl h="0" s="12549" l="25098"/>
                                      </p:by>
                                    </p:animClr>
                                    <p:animClr clrSpc="hsl" dir="cw">
                                      <p:cBhvr>
                                        <p:cTn id="22" dur="500" fill="hold"/>
                                        <p:tgtEl>
                                          <p:spTgt spid="5"/>
                                        </p:tgtEl>
                                        <p:attrNameLst>
                                          <p:attrName>stroke.color</p:attrName>
                                        </p:attrNameLst>
                                      </p:cBhvr>
                                      <p:by>
                                        <p:hsl h="0" s="12549" l="25098"/>
                                      </p:by>
                                    </p:animClr>
                                    <p:set>
                                      <p:cBhvr>
                                        <p:cTn id="23" dur="500" fill="hold"/>
                                        <p:tgtEl>
                                          <p:spTgt spid="5"/>
                                        </p:tgtEl>
                                        <p:attrNameLst>
                                          <p:attrName>fill.type</p:attrName>
                                        </p:attrNameLst>
                                      </p:cBhvr>
                                      <p:to>
                                        <p:strVal val="solid"/>
                                      </p:to>
                                    </p:set>
                                  </p:childTnLst>
                                </p:cTn>
                              </p:par>
                              <p:par>
                                <p:cTn id="24" presetID="30" presetClass="emph" presetSubtype="0" repeatCount="indefinite" fill="hold" grpId="0" nodeType="withEffect">
                                  <p:stCondLst>
                                    <p:cond delay="0"/>
                                  </p:stCondLst>
                                  <p:childTnLst>
                                    <p:animClr clrSpc="hsl" dir="cw">
                                      <p:cBhvr override="childStyle">
                                        <p:cTn id="25" dur="500" fill="hold"/>
                                        <p:tgtEl>
                                          <p:spTgt spid="9"/>
                                        </p:tgtEl>
                                        <p:attrNameLst>
                                          <p:attrName>style.color</p:attrName>
                                        </p:attrNameLst>
                                      </p:cBhvr>
                                      <p:by>
                                        <p:hsl h="0" s="12549" l="25098"/>
                                      </p:by>
                                    </p:animClr>
                                    <p:animClr clrSpc="hsl" dir="cw">
                                      <p:cBhvr>
                                        <p:cTn id="26" dur="500" fill="hold"/>
                                        <p:tgtEl>
                                          <p:spTgt spid="9"/>
                                        </p:tgtEl>
                                        <p:attrNameLst>
                                          <p:attrName>fillcolor</p:attrName>
                                        </p:attrNameLst>
                                      </p:cBhvr>
                                      <p:by>
                                        <p:hsl h="0" s="12549" l="25098"/>
                                      </p:by>
                                    </p:animClr>
                                    <p:animClr clrSpc="hsl" dir="cw">
                                      <p:cBhvr>
                                        <p:cTn id="27" dur="500" fill="hold"/>
                                        <p:tgtEl>
                                          <p:spTgt spid="9"/>
                                        </p:tgtEl>
                                        <p:attrNameLst>
                                          <p:attrName>stroke.color</p:attrName>
                                        </p:attrNameLst>
                                      </p:cBhvr>
                                      <p:by>
                                        <p:hsl h="0" s="12549" l="25098"/>
                                      </p:by>
                                    </p:animClr>
                                    <p:set>
                                      <p:cBhvr>
                                        <p:cTn id="28" dur="500" fill="hold"/>
                                        <p:tgtEl>
                                          <p:spTgt spid="9"/>
                                        </p:tgtEl>
                                        <p:attrNameLst>
                                          <p:attrName>fill.type</p:attrName>
                                        </p:attrNameLst>
                                      </p:cBhvr>
                                      <p:to>
                                        <p:strVal val="solid"/>
                                      </p:to>
                                    </p:set>
                                  </p:childTnLst>
                                </p:cTn>
                              </p:par>
                              <p:par>
                                <p:cTn id="29" presetID="26" presetClass="emph" presetSubtype="0" repeatCount="indefinite" fill="hold" grpId="0" nodeType="withEffect">
                                  <p:stCondLst>
                                    <p:cond delay="0"/>
                                  </p:stCondLst>
                                  <p:childTnLst>
                                    <p:animEffect transition="out" filter="fade">
                                      <p:cBhvr>
                                        <p:cTn id="30" dur="500" tmFilter="0, 0; .2, .5; .8, .5; 1, 0"/>
                                        <p:tgtEl>
                                          <p:spTgt spid="4"/>
                                        </p:tgtEl>
                                      </p:cBhvr>
                                    </p:animEffect>
                                    <p:animScale>
                                      <p:cBhvr>
                                        <p:cTn id="31"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1A415D-3E52-488F-8729-DA190DB35890}"/>
              </a:ext>
            </a:extLst>
          </p:cNvPr>
          <p:cNvSpPr txBox="1"/>
          <p:nvPr/>
        </p:nvSpPr>
        <p:spPr>
          <a:xfrm>
            <a:off x="103031" y="119152"/>
            <a:ext cx="11951594" cy="1862048"/>
          </a:xfrm>
          <a:prstGeom prst="rect">
            <a:avLst/>
          </a:prstGeom>
          <a:pattFill prst="weave">
            <a:fgClr>
              <a:srgbClr val="7030A0"/>
            </a:fgClr>
            <a:bgClr>
              <a:schemeClr val="bg1"/>
            </a:bgClr>
          </a:pattFill>
        </p:spPr>
        <p:txBody>
          <a:bodyPr wrap="square" rtlCol="0">
            <a:spAutoFit/>
          </a:bodyPr>
          <a:lstStyle/>
          <a:p>
            <a:r>
              <a:rPr lang="en-US" sz="11500" dirty="0" err="1">
                <a:latin typeface="NikoshBAN" panose="02000000000000000000" pitchFamily="2" charset="0"/>
                <a:cs typeface="NikoshBAN" panose="02000000000000000000" pitchFamily="2" charset="0"/>
              </a:rPr>
              <a:t>ম্যানগ্রোভ</a:t>
            </a:r>
            <a:r>
              <a:rPr lang="en-US" sz="11500" dirty="0">
                <a:latin typeface="NikoshBAN" panose="02000000000000000000" pitchFamily="2" charset="0"/>
                <a:cs typeface="NikoshBAN" panose="02000000000000000000" pitchFamily="2" charset="0"/>
              </a:rPr>
              <a:t> </a:t>
            </a:r>
            <a:r>
              <a:rPr lang="en-US" sz="11500" dirty="0" err="1">
                <a:latin typeface="NikoshBAN" panose="02000000000000000000" pitchFamily="2" charset="0"/>
                <a:cs typeface="NikoshBAN" panose="02000000000000000000" pitchFamily="2" charset="0"/>
              </a:rPr>
              <a:t>বনের</a:t>
            </a:r>
            <a:r>
              <a:rPr lang="en-US" sz="11500" dirty="0">
                <a:latin typeface="NikoshBAN" panose="02000000000000000000" pitchFamily="2" charset="0"/>
                <a:cs typeface="NikoshBAN" panose="02000000000000000000" pitchFamily="2" charset="0"/>
              </a:rPr>
              <a:t> </a:t>
            </a:r>
            <a:r>
              <a:rPr lang="en-US" sz="11500" dirty="0" err="1">
                <a:latin typeface="NikoshBAN" panose="02000000000000000000" pitchFamily="2" charset="0"/>
                <a:cs typeface="NikoshBAN" panose="02000000000000000000" pitchFamily="2" charset="0"/>
              </a:rPr>
              <a:t>অবস্থানঃ</a:t>
            </a:r>
            <a:r>
              <a:rPr lang="en-US" sz="11500" dirty="0">
                <a:latin typeface="NikoshBAN" panose="02000000000000000000" pitchFamily="2" charset="0"/>
                <a:cs typeface="NikoshBAN" panose="02000000000000000000" pitchFamily="2" charset="0"/>
              </a:rPr>
              <a:t> </a:t>
            </a:r>
          </a:p>
        </p:txBody>
      </p:sp>
      <p:sp>
        <p:nvSpPr>
          <p:cNvPr id="6" name="Rectangle 5">
            <a:extLst>
              <a:ext uri="{FF2B5EF4-FFF2-40B4-BE49-F238E27FC236}">
                <a16:creationId xmlns:a16="http://schemas.microsoft.com/office/drawing/2014/main" id="{6E923341-05D1-4F3B-A679-3095AC6EE89E}"/>
              </a:ext>
            </a:extLst>
          </p:cNvPr>
          <p:cNvSpPr/>
          <p:nvPr/>
        </p:nvSpPr>
        <p:spPr>
          <a:xfrm>
            <a:off x="347730" y="2413338"/>
            <a:ext cx="6581104" cy="3970318"/>
          </a:xfrm>
          <a:prstGeom prst="rect">
            <a:avLst/>
          </a:prstGeom>
          <a:pattFill prst="lgConfetti">
            <a:fgClr>
              <a:srgbClr val="00B050"/>
            </a:fgClr>
            <a:bgClr>
              <a:schemeClr val="bg1"/>
            </a:bgClr>
          </a:pattFill>
        </p:spPr>
        <p:txBody>
          <a:bodyPr wrap="square">
            <a:spAutoFit/>
          </a:bodyPr>
          <a:lstStyle/>
          <a:p>
            <a:pPr algn="just" fontAlgn="base"/>
            <a:r>
              <a:rPr lang="as-IN" sz="3600" b="1" dirty="0">
                <a:latin typeface="NikoshBAN" panose="02000000000000000000" pitchFamily="2" charset="0"/>
                <a:cs typeface="NikoshBAN" panose="02000000000000000000" pitchFamily="2" charset="0"/>
              </a:rPr>
              <a:t>অবস্থান:</a:t>
            </a:r>
            <a:r>
              <a:rPr lang="as-IN" sz="3600" dirty="0">
                <a:latin typeface="NikoshBAN" panose="02000000000000000000" pitchFamily="2" charset="0"/>
                <a:cs typeface="NikoshBAN" panose="02000000000000000000" pitchFamily="2" charset="0"/>
              </a:rPr>
              <a:t> খুলনা, বাগেরহাট ও সাতক্ষীরা জেলায় অবস্থিত পৃথিবীর একক বৃহত্তম প্রাকৃতিক ম্যানগ্রোভ বন হচ্ছে আমাদের সুন্দরবন। বঙ্গোপসাগরের কোল ঘেঁষে এ বন অবস্থিত।</a:t>
            </a:r>
          </a:p>
          <a:p>
            <a:pPr algn="just" fontAlgn="base"/>
            <a:r>
              <a:rPr lang="as-IN" sz="3600" b="1" dirty="0">
                <a:latin typeface="NikoshBAN" panose="02000000000000000000" pitchFamily="2" charset="0"/>
                <a:cs typeface="NikoshBAN" panose="02000000000000000000" pitchFamily="2" charset="0"/>
              </a:rPr>
              <a:t>পরিমাণ:</a:t>
            </a:r>
            <a:r>
              <a:rPr lang="as-IN" sz="3600" dirty="0">
                <a:latin typeface="NikoshBAN" panose="02000000000000000000" pitchFamily="2" charset="0"/>
                <a:cs typeface="NikoshBAN" panose="02000000000000000000" pitchFamily="2" charset="0"/>
              </a:rPr>
              <a:t> প্রায় ৬,০১,৭০০ হেক্টর যা দেশের আয়তনের ৪.১৩% এবং বন অধিদপ্তর নিয়ন্ত্রিত বনভূমির ৩৮.১২%।</a:t>
            </a:r>
          </a:p>
        </p:txBody>
      </p:sp>
      <p:pic>
        <p:nvPicPr>
          <p:cNvPr id="8" name="Picture 7">
            <a:extLst>
              <a:ext uri="{FF2B5EF4-FFF2-40B4-BE49-F238E27FC236}">
                <a16:creationId xmlns:a16="http://schemas.microsoft.com/office/drawing/2014/main" id="{DF639626-EB5D-4CA7-ADFA-E4A94E843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2017" y="2413338"/>
            <a:ext cx="4932607" cy="4206403"/>
          </a:xfrm>
          <a:prstGeom prst="rect">
            <a:avLst/>
          </a:prstGeom>
        </p:spPr>
      </p:pic>
    </p:spTree>
    <p:extLst>
      <p:ext uri="{BB962C8B-B14F-4D97-AF65-F5344CB8AC3E}">
        <p14:creationId xmlns:p14="http://schemas.microsoft.com/office/powerpoint/2010/main" val="101237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000" fill="hold"/>
                                        <p:tgtEl>
                                          <p:spTgt spid="8"/>
                                        </p:tgtEl>
                                        <p:attrNameLst>
                                          <p:attrName>ppt_x</p:attrName>
                                        </p:attrNameLst>
                                      </p:cBhvr>
                                      <p:tavLst>
                                        <p:tav tm="0">
                                          <p:val>
                                            <p:strVal val="1+#ppt_w/2"/>
                                          </p:val>
                                        </p:tav>
                                        <p:tav tm="100000">
                                          <p:val>
                                            <p:strVal val="#ppt_x"/>
                                          </p:val>
                                        </p:tav>
                                      </p:tavLst>
                                    </p:anim>
                                    <p:anim calcmode="lin" valueType="num">
                                      <p:cBhvr additive="base">
                                        <p:cTn id="23"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A1C186-A9E4-45A4-AB56-29FB26D28DC3}"/>
              </a:ext>
            </a:extLst>
          </p:cNvPr>
          <p:cNvSpPr/>
          <p:nvPr/>
        </p:nvSpPr>
        <p:spPr>
          <a:xfrm>
            <a:off x="294067" y="152400"/>
            <a:ext cx="11603865" cy="1107996"/>
          </a:xfrm>
          <a:prstGeom prst="rect">
            <a:avLst/>
          </a:prstGeom>
          <a:pattFill prst="lgConfetti">
            <a:fgClr>
              <a:srgbClr val="002060"/>
            </a:fgClr>
            <a:bgClr>
              <a:schemeClr val="bg1"/>
            </a:bgClr>
          </a:pattFill>
        </p:spPr>
        <p:txBody>
          <a:bodyPr wrap="square">
            <a:spAutoFit/>
          </a:bodyPr>
          <a:lstStyle/>
          <a:p>
            <a:r>
              <a:rPr lang="en-US" sz="6600" dirty="0" err="1">
                <a:latin typeface="NikoshBAN" panose="02000000000000000000" pitchFamily="2" charset="0"/>
                <a:cs typeface="NikoshBAN" panose="02000000000000000000" pitchFamily="2" charset="0"/>
              </a:rPr>
              <a:t>ম্যানগ্রোভ</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বনের</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উল্লেখযোগ্য</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উদ্ভিদও</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প্রাণীঃ</a:t>
            </a:r>
            <a:r>
              <a:rPr lang="en-US" sz="6600" dirty="0">
                <a:latin typeface="NikoshBAN" panose="02000000000000000000" pitchFamily="2" charset="0"/>
                <a:cs typeface="NikoshBAN" panose="02000000000000000000" pitchFamily="2" charset="0"/>
              </a:rPr>
              <a:t>  </a:t>
            </a:r>
          </a:p>
        </p:txBody>
      </p:sp>
      <p:sp>
        <p:nvSpPr>
          <p:cNvPr id="2" name="Rectangle 1">
            <a:extLst>
              <a:ext uri="{FF2B5EF4-FFF2-40B4-BE49-F238E27FC236}">
                <a16:creationId xmlns:a16="http://schemas.microsoft.com/office/drawing/2014/main" id="{671B98B9-2107-4C33-93FB-4D380BE5F255}"/>
              </a:ext>
            </a:extLst>
          </p:cNvPr>
          <p:cNvSpPr/>
          <p:nvPr/>
        </p:nvSpPr>
        <p:spPr>
          <a:xfrm>
            <a:off x="154546" y="1537574"/>
            <a:ext cx="7817477" cy="5016758"/>
          </a:xfrm>
          <a:prstGeom prst="rect">
            <a:avLst/>
          </a:prstGeom>
          <a:pattFill prst="lgConfetti">
            <a:fgClr>
              <a:srgbClr val="00B0F0"/>
            </a:fgClr>
            <a:bgClr>
              <a:schemeClr val="bg1"/>
            </a:bgClr>
          </a:pattFill>
        </p:spPr>
        <p:txBody>
          <a:bodyPr wrap="square">
            <a:spAutoFit/>
          </a:bodyPr>
          <a:lstStyle/>
          <a:p>
            <a:pPr algn="just" fontAlgn="base"/>
            <a:r>
              <a:rPr lang="as-IN" sz="4000" b="1" dirty="0">
                <a:solidFill>
                  <a:srgbClr val="333333"/>
                </a:solidFill>
                <a:latin typeface="NikoshBAN" panose="02000000000000000000" pitchFamily="2" charset="0"/>
                <a:cs typeface="NikoshBAN" panose="02000000000000000000" pitchFamily="2" charset="0"/>
              </a:rPr>
              <a:t>উদ্ভিদ</a:t>
            </a:r>
            <a:r>
              <a:rPr lang="as-IN" sz="4000" dirty="0">
                <a:solidFill>
                  <a:srgbClr val="444444"/>
                </a:solidFill>
                <a:latin typeface="NikoshBAN" panose="02000000000000000000" pitchFamily="2" charset="0"/>
                <a:cs typeface="NikoshBAN" panose="02000000000000000000" pitchFamily="2" charset="0"/>
              </a:rPr>
              <a:t> </a:t>
            </a:r>
            <a:r>
              <a:rPr lang="as-IN" sz="4000" b="1" dirty="0">
                <a:solidFill>
                  <a:srgbClr val="333333"/>
                </a:solidFill>
                <a:latin typeface="NikoshBAN" panose="02000000000000000000" pitchFamily="2" charset="0"/>
                <a:cs typeface="NikoshBAN" panose="02000000000000000000" pitchFamily="2" charset="0"/>
              </a:rPr>
              <a:t>প্রজাতি:</a:t>
            </a:r>
            <a:r>
              <a:rPr lang="as-IN" sz="4000" dirty="0">
                <a:solidFill>
                  <a:srgbClr val="444444"/>
                </a:solidFill>
                <a:latin typeface="NikoshBAN" panose="02000000000000000000" pitchFamily="2" charset="0"/>
                <a:cs typeface="NikoshBAN" panose="02000000000000000000" pitchFamily="2" charset="0"/>
              </a:rPr>
              <a:t> সুন্দরী, গেওয়া, কেওড়া, পশুর, বাইন, কাকড়া ইত্যাদি এ বনের প্রধান প্রধান বৃক্ষ প্রজাতি।</a:t>
            </a:r>
          </a:p>
          <a:p>
            <a:pPr algn="just" fontAlgn="base"/>
            <a:r>
              <a:rPr lang="as-IN" sz="4000" b="1" dirty="0">
                <a:solidFill>
                  <a:srgbClr val="333333"/>
                </a:solidFill>
                <a:latin typeface="NikoshBAN" panose="02000000000000000000" pitchFamily="2" charset="0"/>
                <a:cs typeface="NikoshBAN" panose="02000000000000000000" pitchFamily="2" charset="0"/>
              </a:rPr>
              <a:t>বন্যপ্রাণী:</a:t>
            </a:r>
            <a:r>
              <a:rPr lang="as-IN" sz="4000" dirty="0">
                <a:solidFill>
                  <a:srgbClr val="444444"/>
                </a:solidFill>
                <a:latin typeface="NikoshBAN" panose="02000000000000000000" pitchFamily="2" charset="0"/>
                <a:cs typeface="NikoshBAN" panose="02000000000000000000" pitchFamily="2" charset="0"/>
              </a:rPr>
              <a:t> এ বনের উল্লেখযোগ্য বন্যপ্রাণী হচ্ছে রয়েল বেঙ্গল টাইগার, হরিণ, বানর, শুকর, কুমির, ডলফিন, গুইসাপ, অজগর, হরিয়াল, বালিহাঁস, গাংচিল, বক, মদনটাক, মরালিহাঁস, চখা, ঈগল, চিল মাছরাঙা ইত্যাদি।</a:t>
            </a:r>
            <a:endParaRPr lang="as-IN" sz="4000" b="0" i="0" dirty="0">
              <a:solidFill>
                <a:srgbClr val="444444"/>
              </a:solidFill>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6BDDF18E-37C0-4CF9-B635-7DC9FDE93598}"/>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8117059" y="1537574"/>
            <a:ext cx="3920396" cy="2532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4655FCFD-B347-43EA-85C3-DD4FB97F61D2}"/>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8117059" y="4069723"/>
            <a:ext cx="3920395" cy="2484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7969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fltVal val="0"/>
                                          </p:val>
                                        </p:tav>
                                        <p:tav tm="100000">
                                          <p:val>
                                            <p:strVal val="#ppt_w"/>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style.rotation</p:attrName>
                                        </p:attrNameLst>
                                      </p:cBhvr>
                                      <p:tavLst>
                                        <p:tav tm="0">
                                          <p:val>
                                            <p:fltVal val="90"/>
                                          </p:val>
                                        </p:tav>
                                        <p:tav tm="100000">
                                          <p:val>
                                            <p:fltVal val="0"/>
                                          </p:val>
                                        </p:tav>
                                      </p:tavLst>
                                    </p:anim>
                                    <p:animEffect transition="in" filter="fade">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000" fill="hold"/>
                                        <p:tgtEl>
                                          <p:spTgt spid="5"/>
                                        </p:tgtEl>
                                        <p:attrNameLst>
                                          <p:attrName>ppt_w</p:attrName>
                                        </p:attrNameLst>
                                      </p:cBhvr>
                                      <p:tavLst>
                                        <p:tav tm="0">
                                          <p:val>
                                            <p:fltVal val="0"/>
                                          </p:val>
                                        </p:tav>
                                        <p:tav tm="100000">
                                          <p:val>
                                            <p:strVal val="#ppt_w"/>
                                          </p:val>
                                        </p:tav>
                                      </p:tavLst>
                                    </p:anim>
                                    <p:anim calcmode="lin" valueType="num">
                                      <p:cBhvr>
                                        <p:cTn id="22" dur="2000" fill="hold"/>
                                        <p:tgtEl>
                                          <p:spTgt spid="5"/>
                                        </p:tgtEl>
                                        <p:attrNameLst>
                                          <p:attrName>ppt_h</p:attrName>
                                        </p:attrNameLst>
                                      </p:cBhvr>
                                      <p:tavLst>
                                        <p:tav tm="0">
                                          <p:val>
                                            <p:fltVal val="0"/>
                                          </p:val>
                                        </p:tav>
                                        <p:tav tm="100000">
                                          <p:val>
                                            <p:strVal val="#ppt_h"/>
                                          </p:val>
                                        </p:tav>
                                      </p:tavLst>
                                    </p:anim>
                                    <p:anim calcmode="lin" valueType="num">
                                      <p:cBhvr>
                                        <p:cTn id="23" dur="2000" fill="hold"/>
                                        <p:tgtEl>
                                          <p:spTgt spid="5"/>
                                        </p:tgtEl>
                                        <p:attrNameLst>
                                          <p:attrName>style.rotation</p:attrName>
                                        </p:attrNameLst>
                                      </p:cBhvr>
                                      <p:tavLst>
                                        <p:tav tm="0">
                                          <p:val>
                                            <p:fltVal val="90"/>
                                          </p:val>
                                        </p:tav>
                                        <p:tav tm="100000">
                                          <p:val>
                                            <p:fltVal val="0"/>
                                          </p:val>
                                        </p:tav>
                                      </p:tavLst>
                                    </p:anim>
                                    <p:animEffect transition="in" filter="fade">
                                      <p:cBhvr>
                                        <p:cTn id="24" dur="2000"/>
                                        <p:tgtEl>
                                          <p:spTgt spid="5"/>
                                        </p:tgtEl>
                                      </p:cBhvr>
                                    </p:animEffect>
                                  </p:childTnLst>
                                </p:cTn>
                              </p:par>
                              <p:par>
                                <p:cTn id="25" presetID="3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2000" fill="hold"/>
                                        <p:tgtEl>
                                          <p:spTgt spid="8"/>
                                        </p:tgtEl>
                                        <p:attrNameLst>
                                          <p:attrName>ppt_w</p:attrName>
                                        </p:attrNameLst>
                                      </p:cBhvr>
                                      <p:tavLst>
                                        <p:tav tm="0">
                                          <p:val>
                                            <p:fltVal val="0"/>
                                          </p:val>
                                        </p:tav>
                                        <p:tav tm="100000">
                                          <p:val>
                                            <p:strVal val="#ppt_w"/>
                                          </p:val>
                                        </p:tav>
                                      </p:tavLst>
                                    </p:anim>
                                    <p:anim calcmode="lin" valueType="num">
                                      <p:cBhvr>
                                        <p:cTn id="28" dur="2000" fill="hold"/>
                                        <p:tgtEl>
                                          <p:spTgt spid="8"/>
                                        </p:tgtEl>
                                        <p:attrNameLst>
                                          <p:attrName>ppt_h</p:attrName>
                                        </p:attrNameLst>
                                      </p:cBhvr>
                                      <p:tavLst>
                                        <p:tav tm="0">
                                          <p:val>
                                            <p:fltVal val="0"/>
                                          </p:val>
                                        </p:tav>
                                        <p:tav tm="100000">
                                          <p:val>
                                            <p:strVal val="#ppt_h"/>
                                          </p:val>
                                        </p:tav>
                                      </p:tavLst>
                                    </p:anim>
                                    <p:anim calcmode="lin" valueType="num">
                                      <p:cBhvr>
                                        <p:cTn id="29" dur="2000" fill="hold"/>
                                        <p:tgtEl>
                                          <p:spTgt spid="8"/>
                                        </p:tgtEl>
                                        <p:attrNameLst>
                                          <p:attrName>style.rotation</p:attrName>
                                        </p:attrNameLst>
                                      </p:cBhvr>
                                      <p:tavLst>
                                        <p:tav tm="0">
                                          <p:val>
                                            <p:fltVal val="90"/>
                                          </p:val>
                                        </p:tav>
                                        <p:tav tm="100000">
                                          <p:val>
                                            <p:fltVal val="0"/>
                                          </p:val>
                                        </p:tav>
                                      </p:tavLst>
                                    </p:anim>
                                    <p:animEffect transition="in" filter="fade">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4F1C42-9574-4614-89EA-A94C6DDE5A06}"/>
              </a:ext>
            </a:extLst>
          </p:cNvPr>
          <p:cNvSpPr/>
          <p:nvPr/>
        </p:nvSpPr>
        <p:spPr>
          <a:xfrm>
            <a:off x="141668" y="152400"/>
            <a:ext cx="11925836" cy="1569660"/>
          </a:xfrm>
          <a:prstGeom prst="rect">
            <a:avLst/>
          </a:prstGeom>
          <a:pattFill prst="dkHorz">
            <a:fgClr>
              <a:srgbClr val="92D050"/>
            </a:fgClr>
            <a:bgClr>
              <a:schemeClr val="bg1"/>
            </a:bgClr>
          </a:pattFill>
        </p:spPr>
        <p:txBody>
          <a:bodyPr wrap="square">
            <a:spAutoFit/>
          </a:bodyPr>
          <a:lstStyle/>
          <a:p>
            <a:r>
              <a:rPr lang="en-US" sz="9600" dirty="0">
                <a:latin typeface="NikoshBAN" panose="02000000000000000000" pitchFamily="2" charset="0"/>
                <a:cs typeface="NikoshBAN" panose="02000000000000000000" pitchFamily="2" charset="0"/>
              </a:rPr>
              <a:t>             </a:t>
            </a:r>
            <a:r>
              <a:rPr lang="en-US" sz="9600" dirty="0" err="1">
                <a:latin typeface="NikoshBAN" panose="02000000000000000000" pitchFamily="2" charset="0"/>
                <a:cs typeface="NikoshBAN" panose="02000000000000000000" pitchFamily="2" charset="0"/>
              </a:rPr>
              <a:t>মূল্যায়ন</a:t>
            </a:r>
            <a:endParaRPr lang="en-US" sz="96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93101008-064D-4124-A4E0-E43B9E359316}"/>
              </a:ext>
            </a:extLst>
          </p:cNvPr>
          <p:cNvSpPr txBox="1"/>
          <p:nvPr/>
        </p:nvSpPr>
        <p:spPr>
          <a:xfrm>
            <a:off x="141668" y="1996225"/>
            <a:ext cx="11925836" cy="4708981"/>
          </a:xfrm>
          <a:prstGeom prst="rect">
            <a:avLst/>
          </a:prstGeom>
          <a:pattFill prst="lgConfetti">
            <a:fgClr>
              <a:srgbClr val="00B0F0"/>
            </a:fgClr>
            <a:bgClr>
              <a:schemeClr val="bg1"/>
            </a:bgClr>
          </a:pattFill>
        </p:spPr>
        <p:txBody>
          <a:bodyPr wrap="square" rtlCol="0">
            <a:spAutoFit/>
          </a:bodyPr>
          <a:lstStyle/>
          <a:p>
            <a:r>
              <a:rPr lang="en-US" sz="6000" dirty="0">
                <a:latin typeface="NikoshBAN" panose="02000000000000000000" pitchFamily="2" charset="0"/>
                <a:cs typeface="NikoshBAN" panose="02000000000000000000" pitchFamily="2" charset="0"/>
              </a:rPr>
              <a:t>১। ম</a:t>
            </a:r>
            <a:r>
              <a:rPr lang="as-IN"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য</a:t>
            </a:r>
            <a:r>
              <a:rPr lang="as-IN" sz="6000" dirty="0">
                <a:latin typeface="NikoshBAN" panose="02000000000000000000" pitchFamily="2" charset="0"/>
                <a:cs typeface="NikoshBAN" panose="02000000000000000000" pitchFamily="2" charset="0"/>
              </a:rPr>
              <a:t>া</a:t>
            </a:r>
            <a:r>
              <a:rPr lang="en-US" sz="6000" dirty="0" err="1">
                <a:latin typeface="NikoshBAN" panose="02000000000000000000" pitchFamily="2" charset="0"/>
                <a:cs typeface="NikoshBAN" panose="02000000000000000000" pitchFamily="2" charset="0"/>
              </a:rPr>
              <a:t>নগ্রোভ</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বন</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কি</a:t>
            </a:r>
            <a:r>
              <a:rPr lang="en-US" sz="6000" dirty="0">
                <a:latin typeface="NikoshBAN" panose="02000000000000000000" pitchFamily="2" charset="0"/>
                <a:cs typeface="NikoshBAN" panose="02000000000000000000" pitchFamily="2" charset="0"/>
              </a:rPr>
              <a:t>? </a:t>
            </a:r>
          </a:p>
          <a:p>
            <a:r>
              <a:rPr lang="en-US" sz="6000" dirty="0">
                <a:latin typeface="NikoshBAN" panose="02000000000000000000" pitchFamily="2" charset="0"/>
                <a:cs typeface="NikoshBAN" panose="02000000000000000000" pitchFamily="2" charset="0"/>
              </a:rPr>
              <a:t>২।বাংলাদে</a:t>
            </a:r>
            <a:r>
              <a:rPr lang="as-IN" sz="6000" dirty="0">
                <a:latin typeface="NikoshBAN" panose="02000000000000000000" pitchFamily="2" charset="0"/>
                <a:cs typeface="NikoshBAN" panose="02000000000000000000" pitchFamily="2" charset="0"/>
              </a:rPr>
              <a:t>শ</a:t>
            </a:r>
            <a:r>
              <a:rPr lang="en-US" sz="6000" dirty="0">
                <a:latin typeface="NikoshBAN" panose="02000000000000000000" pitchFamily="2" charset="0"/>
                <a:cs typeface="NikoshBAN" panose="02000000000000000000" pitchFamily="2" charset="0"/>
              </a:rPr>
              <a:t>ে </a:t>
            </a:r>
            <a:r>
              <a:rPr lang="as-IN" sz="6000" dirty="0">
                <a:latin typeface="NikoshBAN" panose="02000000000000000000" pitchFamily="2" charset="0"/>
                <a:cs typeface="NikoshBAN" panose="02000000000000000000" pitchFamily="2" charset="0"/>
              </a:rPr>
              <a:t>ক</a:t>
            </a:r>
            <a:r>
              <a:rPr lang="en-US" sz="6000" dirty="0">
                <a:latin typeface="NikoshBAN" panose="02000000000000000000" pitchFamily="2" charset="0"/>
                <a:cs typeface="NikoshBAN" panose="02000000000000000000" pitchFamily="2" charset="0"/>
              </a:rPr>
              <a:t>য়</a:t>
            </a:r>
            <a:r>
              <a:rPr lang="as-IN" sz="6000" dirty="0">
                <a:latin typeface="NikoshBAN" panose="02000000000000000000" pitchFamily="2" charset="0"/>
                <a:cs typeface="NikoshBAN" panose="02000000000000000000" pitchFamily="2" charset="0"/>
              </a:rPr>
              <a:t>ট</a:t>
            </a:r>
            <a:r>
              <a:rPr lang="en-US" sz="6000" dirty="0">
                <a:latin typeface="NikoshBAN" panose="02000000000000000000" pitchFamily="2" charset="0"/>
                <a:cs typeface="NikoshBAN" panose="02000000000000000000" pitchFamily="2" charset="0"/>
              </a:rPr>
              <a:t>ি </a:t>
            </a:r>
            <a:r>
              <a:rPr lang="as-IN" sz="6000" dirty="0">
                <a:latin typeface="NikoshBAN" panose="02000000000000000000" pitchFamily="2" charset="0"/>
                <a:cs typeface="NikoshBAN" panose="02000000000000000000" pitchFamily="2" charset="0"/>
              </a:rPr>
              <a:t>য</a:t>
            </a:r>
            <a:r>
              <a:rPr lang="en-US" sz="6000" dirty="0">
                <a:latin typeface="NikoshBAN" panose="02000000000000000000" pitchFamily="2" charset="0"/>
                <a:cs typeface="NikoshBAN" panose="02000000000000000000" pitchFamily="2" charset="0"/>
              </a:rPr>
              <a:t>া</a:t>
            </a:r>
            <a:r>
              <a:rPr lang="as-IN" sz="6000" dirty="0">
                <a:latin typeface="NikoshBAN" panose="02000000000000000000" pitchFamily="2" charset="0"/>
                <a:cs typeface="NikoshBAN" panose="02000000000000000000" pitchFamily="2" charset="0"/>
              </a:rPr>
              <a:t>য়</a:t>
            </a:r>
            <a:r>
              <a:rPr lang="en-US" sz="6000" dirty="0">
                <a:latin typeface="NikoshBAN" panose="02000000000000000000" pitchFamily="2" charset="0"/>
                <a:cs typeface="NikoshBAN" panose="02000000000000000000" pitchFamily="2" charset="0"/>
              </a:rPr>
              <a:t>গ</a:t>
            </a:r>
            <a:r>
              <a:rPr lang="as-IN"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য় </a:t>
            </a:r>
            <a:r>
              <a:rPr lang="as-IN" sz="6000" dirty="0">
                <a:latin typeface="NikoshBAN" panose="02000000000000000000" pitchFamily="2" charset="0"/>
                <a:cs typeface="NikoshBAN" panose="02000000000000000000" pitchFamily="2" charset="0"/>
              </a:rPr>
              <a:t>ম</a:t>
            </a:r>
            <a:r>
              <a:rPr lang="en-US" sz="6000" dirty="0" err="1">
                <a:latin typeface="NikoshBAN" panose="02000000000000000000" pitchFamily="2" charset="0"/>
                <a:cs typeface="NikoshBAN" panose="02000000000000000000" pitchFamily="2" charset="0"/>
              </a:rPr>
              <a:t>্যা</a:t>
            </a:r>
            <a:r>
              <a:rPr lang="as-IN" sz="6000" dirty="0">
                <a:latin typeface="NikoshBAN" panose="02000000000000000000" pitchFamily="2" charset="0"/>
                <a:cs typeface="NikoshBAN" panose="02000000000000000000" pitchFamily="2" charset="0"/>
              </a:rPr>
              <a:t>ন</a:t>
            </a:r>
            <a:r>
              <a:rPr lang="en-US" sz="6000" dirty="0">
                <a:latin typeface="NikoshBAN" panose="02000000000000000000" pitchFamily="2" charset="0"/>
                <a:cs typeface="NikoshBAN" panose="02000000000000000000" pitchFamily="2" charset="0"/>
              </a:rPr>
              <a:t>গ</a:t>
            </a:r>
            <a:r>
              <a:rPr lang="as-IN"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র</a:t>
            </a:r>
            <a:r>
              <a:rPr lang="as-IN"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ভ </a:t>
            </a:r>
            <a:r>
              <a:rPr lang="as-IN" sz="6000" dirty="0">
                <a:latin typeface="NikoshBAN" panose="02000000000000000000" pitchFamily="2" charset="0"/>
                <a:cs typeface="NikoshBAN" panose="02000000000000000000" pitchFamily="2" charset="0"/>
              </a:rPr>
              <a:t>ব</a:t>
            </a:r>
            <a:r>
              <a:rPr lang="en-US" sz="6000" dirty="0">
                <a:latin typeface="NikoshBAN" panose="02000000000000000000" pitchFamily="2" charset="0"/>
                <a:cs typeface="NikoshBAN" panose="02000000000000000000" pitchFamily="2" charset="0"/>
              </a:rPr>
              <a:t>ন </a:t>
            </a:r>
            <a:r>
              <a:rPr lang="as-IN" sz="6000" dirty="0">
                <a:latin typeface="NikoshBAN" panose="02000000000000000000" pitchFamily="2" charset="0"/>
                <a:cs typeface="NikoshBAN" panose="02000000000000000000" pitchFamily="2" charset="0"/>
              </a:rPr>
              <a:t>র</a:t>
            </a:r>
            <a:r>
              <a:rPr lang="en-US" sz="6000" dirty="0">
                <a:latin typeface="NikoshBAN" panose="02000000000000000000" pitchFamily="2" charset="0"/>
                <a:cs typeface="NikoshBAN" panose="02000000000000000000" pitchFamily="2" charset="0"/>
              </a:rPr>
              <a:t>য়</a:t>
            </a:r>
            <a:r>
              <a:rPr lang="as-IN" sz="6000" dirty="0">
                <a:latin typeface="NikoshBAN" panose="02000000000000000000" pitchFamily="2" charset="0"/>
                <a:cs typeface="NikoshBAN" panose="02000000000000000000" pitchFamily="2" charset="0"/>
              </a:rPr>
              <a:t>ে</a:t>
            </a:r>
            <a:r>
              <a:rPr lang="en-US" sz="6000" dirty="0" err="1">
                <a:latin typeface="NikoshBAN" panose="02000000000000000000" pitchFamily="2" charset="0"/>
                <a:cs typeface="NikoshBAN" panose="02000000000000000000" pitchFamily="2" charset="0"/>
              </a:rPr>
              <a:t>ছে</a:t>
            </a:r>
            <a:r>
              <a:rPr lang="en-US" sz="6000" dirty="0">
                <a:latin typeface="NikoshBAN" panose="02000000000000000000" pitchFamily="2" charset="0"/>
                <a:cs typeface="NikoshBAN" panose="02000000000000000000" pitchFamily="2" charset="0"/>
              </a:rPr>
              <a:t>?</a:t>
            </a:r>
          </a:p>
          <a:p>
            <a:r>
              <a:rPr lang="en-US" sz="6000" dirty="0">
                <a:latin typeface="NikoshBAN" panose="02000000000000000000" pitchFamily="2" charset="0"/>
                <a:cs typeface="NikoshBAN" panose="02000000000000000000" pitchFamily="2" charset="0"/>
              </a:rPr>
              <a:t>৩।ম্যানগ্রোভ </a:t>
            </a:r>
            <a:r>
              <a:rPr lang="en-US" sz="6000" dirty="0" err="1">
                <a:latin typeface="NikoshBAN" panose="02000000000000000000" pitchFamily="2" charset="0"/>
                <a:cs typeface="NikoshBAN" panose="02000000000000000000" pitchFamily="2" charset="0"/>
              </a:rPr>
              <a:t>বনের</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উল্লেখযোগ্য</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উদ্ভিদ</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কি</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কি</a:t>
            </a:r>
            <a:r>
              <a:rPr lang="en-US" sz="6000" dirty="0">
                <a:latin typeface="NikoshBAN" panose="02000000000000000000" pitchFamily="2" charset="0"/>
                <a:cs typeface="NikoshBAN" panose="02000000000000000000" pitchFamily="2" charset="0"/>
              </a:rPr>
              <a:t>?</a:t>
            </a:r>
          </a:p>
          <a:p>
            <a:r>
              <a:rPr lang="en-US" sz="6000" dirty="0">
                <a:latin typeface="NikoshBAN" panose="02000000000000000000" pitchFamily="2" charset="0"/>
                <a:cs typeface="NikoshBAN" panose="02000000000000000000" pitchFamily="2" charset="0"/>
              </a:rPr>
              <a:t>৪। ম</a:t>
            </a:r>
            <a:r>
              <a:rPr lang="as-IN"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য</a:t>
            </a:r>
            <a:r>
              <a:rPr lang="as-IN"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ন</a:t>
            </a:r>
            <a:r>
              <a:rPr lang="as-IN" sz="6000" dirty="0">
                <a:latin typeface="NikoshBAN" panose="02000000000000000000" pitchFamily="2" charset="0"/>
                <a:cs typeface="NikoshBAN" panose="02000000000000000000" pitchFamily="2" charset="0"/>
              </a:rPr>
              <a:t>গ</a:t>
            </a:r>
            <a:r>
              <a:rPr lang="en-US" sz="6000" dirty="0">
                <a:latin typeface="NikoshBAN" panose="02000000000000000000" pitchFamily="2" charset="0"/>
                <a:cs typeface="NikoshBAN" panose="02000000000000000000" pitchFamily="2" charset="0"/>
              </a:rPr>
              <a:t>্</a:t>
            </a:r>
            <a:r>
              <a:rPr lang="as-IN" sz="6000" dirty="0">
                <a:latin typeface="NikoshBAN" panose="02000000000000000000" pitchFamily="2" charset="0"/>
                <a:cs typeface="NikoshBAN" panose="02000000000000000000" pitchFamily="2" charset="0"/>
              </a:rPr>
              <a:t>র</a:t>
            </a:r>
            <a:r>
              <a:rPr lang="en-US" sz="6000" dirty="0">
                <a:latin typeface="NikoshBAN" panose="02000000000000000000" pitchFamily="2" charset="0"/>
                <a:cs typeface="NikoshBAN" panose="02000000000000000000" pitchFamily="2" charset="0"/>
              </a:rPr>
              <a:t>ো</a:t>
            </a:r>
            <a:r>
              <a:rPr lang="as-IN" sz="6000" dirty="0">
                <a:latin typeface="NikoshBAN" panose="02000000000000000000" pitchFamily="2" charset="0"/>
                <a:cs typeface="NikoshBAN" panose="02000000000000000000" pitchFamily="2" charset="0"/>
              </a:rPr>
              <a:t>ভ</a:t>
            </a:r>
            <a:r>
              <a:rPr lang="en-US" sz="6000" dirty="0">
                <a:latin typeface="NikoshBAN" panose="02000000000000000000" pitchFamily="2" charset="0"/>
                <a:cs typeface="NikoshBAN" panose="02000000000000000000" pitchFamily="2" charset="0"/>
              </a:rPr>
              <a:t> </a:t>
            </a:r>
            <a:r>
              <a:rPr lang="as-IN" sz="6000" dirty="0">
                <a:latin typeface="NikoshBAN" panose="02000000000000000000" pitchFamily="2" charset="0"/>
                <a:cs typeface="NikoshBAN" panose="02000000000000000000" pitchFamily="2" charset="0"/>
              </a:rPr>
              <a:t>ব</a:t>
            </a:r>
            <a:r>
              <a:rPr lang="en-US" sz="6000" dirty="0">
                <a:latin typeface="NikoshBAN" panose="02000000000000000000" pitchFamily="2" charset="0"/>
                <a:cs typeface="NikoshBAN" panose="02000000000000000000" pitchFamily="2" charset="0"/>
              </a:rPr>
              <a:t>ন</a:t>
            </a:r>
            <a:r>
              <a:rPr lang="as-IN"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র </a:t>
            </a:r>
            <a:r>
              <a:rPr lang="as-IN" sz="6000" dirty="0">
                <a:latin typeface="NikoshBAN" panose="02000000000000000000" pitchFamily="2" charset="0"/>
                <a:cs typeface="NikoshBAN" panose="02000000000000000000" pitchFamily="2" charset="0"/>
              </a:rPr>
              <a:t>উ</a:t>
            </a:r>
            <a:r>
              <a:rPr lang="en-US" sz="6000" dirty="0">
                <a:latin typeface="NikoshBAN" panose="02000000000000000000" pitchFamily="2" charset="0"/>
                <a:cs typeface="NikoshBAN" panose="02000000000000000000" pitchFamily="2" charset="0"/>
              </a:rPr>
              <a:t>ল</a:t>
            </a:r>
            <a:r>
              <a:rPr lang="as-IN"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ল</a:t>
            </a:r>
            <a:r>
              <a:rPr lang="as-IN" sz="6000" dirty="0">
                <a:latin typeface="NikoshBAN" panose="02000000000000000000" pitchFamily="2" charset="0"/>
                <a:cs typeface="NikoshBAN" panose="02000000000000000000" pitchFamily="2" charset="0"/>
              </a:rPr>
              <a:t>ে</a:t>
            </a:r>
            <a:r>
              <a:rPr lang="en-US" sz="6000" dirty="0" err="1">
                <a:latin typeface="NikoshBAN" panose="02000000000000000000" pitchFamily="2" charset="0"/>
                <a:cs typeface="NikoshBAN" panose="02000000000000000000" pitchFamily="2" charset="0"/>
              </a:rPr>
              <a:t>খযোগ্য</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প্রাণী</a:t>
            </a:r>
            <a:r>
              <a:rPr lang="en-US" sz="6000" dirty="0">
                <a:latin typeface="NikoshBAN" panose="02000000000000000000" pitchFamily="2" charset="0"/>
                <a:cs typeface="NikoshBAN" panose="02000000000000000000" pitchFamily="2" charset="0"/>
              </a:rPr>
              <a:t> </a:t>
            </a:r>
            <a:r>
              <a:rPr lang="as-IN" sz="6000" dirty="0">
                <a:latin typeface="NikoshBAN" panose="02000000000000000000" pitchFamily="2" charset="0"/>
                <a:cs typeface="NikoshBAN" panose="02000000000000000000" pitchFamily="2" charset="0"/>
              </a:rPr>
              <a:t>ক</a:t>
            </a:r>
            <a:r>
              <a:rPr lang="en-US" sz="6000" dirty="0">
                <a:latin typeface="NikoshBAN" panose="02000000000000000000" pitchFamily="2" charset="0"/>
                <a:cs typeface="NikoshBAN" panose="02000000000000000000" pitchFamily="2" charset="0"/>
              </a:rPr>
              <a:t>ি </a:t>
            </a:r>
            <a:r>
              <a:rPr lang="as-IN" sz="6000" dirty="0">
                <a:latin typeface="NikoshBAN" panose="02000000000000000000" pitchFamily="2" charset="0"/>
                <a:cs typeface="NikoshBAN" panose="02000000000000000000" pitchFamily="2" charset="0"/>
              </a:rPr>
              <a:t>ক</a:t>
            </a:r>
            <a:r>
              <a:rPr lang="en-US" sz="60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14269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21A99B-36A4-44C2-8BA9-4C3507E128CE}"/>
              </a:ext>
            </a:extLst>
          </p:cNvPr>
          <p:cNvSpPr/>
          <p:nvPr/>
        </p:nvSpPr>
        <p:spPr>
          <a:xfrm>
            <a:off x="141668" y="20664"/>
            <a:ext cx="11951594" cy="1446550"/>
          </a:xfrm>
          <a:prstGeom prst="rect">
            <a:avLst/>
          </a:prstGeom>
          <a:pattFill prst="dkVert">
            <a:fgClr>
              <a:srgbClr val="00B050"/>
            </a:fgClr>
            <a:bgClr>
              <a:schemeClr val="bg1"/>
            </a:bgClr>
          </a:pattFill>
        </p:spPr>
        <p:txBody>
          <a:bodyPr wrap="square">
            <a:spAutoFit/>
          </a:bodyPr>
          <a:lstStyle/>
          <a:p>
            <a:pPr algn="ctr"/>
            <a:r>
              <a:rPr lang="bn-BD" sz="8800" dirty="0">
                <a:solidFill>
                  <a:schemeClr val="tx1">
                    <a:lumMod val="95000"/>
                    <a:lumOff val="5000"/>
                  </a:schemeClr>
                </a:solidFill>
                <a:latin typeface="NikoshBAN" panose="02000000000000000000" pitchFamily="2" charset="0"/>
                <a:cs typeface="NikoshBAN" panose="02000000000000000000" pitchFamily="2" charset="0"/>
              </a:rPr>
              <a:t>বাড়ির কাজ</a:t>
            </a:r>
            <a:endParaRPr lang="en-US" sz="88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id="{E8FDD9F9-E1C3-409D-9FE2-7876B4FA9CAF}"/>
              </a:ext>
            </a:extLst>
          </p:cNvPr>
          <p:cNvSpPr/>
          <p:nvPr/>
        </p:nvSpPr>
        <p:spPr>
          <a:xfrm>
            <a:off x="141668" y="1717152"/>
            <a:ext cx="11951594" cy="4154984"/>
          </a:xfrm>
          <a:prstGeom prst="rect">
            <a:avLst/>
          </a:prstGeom>
          <a:pattFill prst="lgGrid">
            <a:fgClr>
              <a:srgbClr val="00B050"/>
            </a:fgClr>
            <a:bgClr>
              <a:schemeClr val="bg1"/>
            </a:bgClr>
          </a:pattFill>
        </p:spPr>
        <p:txBody>
          <a:bodyPr wrap="square">
            <a:spAutoFit/>
          </a:bodyPr>
          <a:lstStyle/>
          <a:p>
            <a:endParaRPr lang="en-US" sz="6600" dirty="0">
              <a:latin typeface="NikoshBAN" panose="02000000000000000000" pitchFamily="2" charset="0"/>
              <a:cs typeface="NikoshBAN" panose="02000000000000000000" pitchFamily="2" charset="0"/>
            </a:endParaRPr>
          </a:p>
          <a:p>
            <a:endParaRPr lang="en-US" sz="6600" dirty="0">
              <a:latin typeface="NikoshBAN" panose="02000000000000000000" pitchFamily="2" charset="0"/>
              <a:cs typeface="NikoshBAN" panose="02000000000000000000" pitchFamily="2" charset="0"/>
            </a:endParaRPr>
          </a:p>
          <a:p>
            <a:endParaRPr lang="en-US" sz="6600" dirty="0">
              <a:latin typeface="NikoshBAN" panose="02000000000000000000" pitchFamily="2" charset="0"/>
              <a:cs typeface="NikoshBAN" panose="02000000000000000000" pitchFamily="2" charset="0"/>
            </a:endParaRPr>
          </a:p>
          <a:p>
            <a:endParaRPr lang="en-US" sz="66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8E834D4D-E41D-4928-9CBB-0EA2FFC20768}"/>
              </a:ext>
            </a:extLst>
          </p:cNvPr>
          <p:cNvSpPr txBox="1"/>
          <p:nvPr/>
        </p:nvSpPr>
        <p:spPr>
          <a:xfrm>
            <a:off x="1004552" y="1983346"/>
            <a:ext cx="10522040" cy="3785652"/>
          </a:xfrm>
          <a:prstGeom prst="rect">
            <a:avLst/>
          </a:prstGeom>
          <a:noFill/>
        </p:spPr>
        <p:txBody>
          <a:bodyPr wrap="square" rtlCol="0">
            <a:spAutoFit/>
          </a:bodyPr>
          <a:lstStyle/>
          <a:p>
            <a:r>
              <a:rPr lang="en-US" sz="8000" dirty="0" err="1">
                <a:latin typeface="NikoshBAN" panose="02000000000000000000" pitchFamily="2" charset="0"/>
                <a:cs typeface="NikoshBAN" panose="02000000000000000000" pitchFamily="2" charset="0"/>
              </a:rPr>
              <a:t>বাংলাদেশে</a:t>
            </a:r>
            <a:r>
              <a:rPr lang="en-US" sz="8000" dirty="0">
                <a:latin typeface="NikoshBAN" panose="02000000000000000000" pitchFamily="2" charset="0"/>
                <a:cs typeface="NikoshBAN" panose="02000000000000000000" pitchFamily="2" charset="0"/>
              </a:rPr>
              <a:t> ম</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য</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ন</a:t>
            </a:r>
            <a:r>
              <a:rPr lang="as-IN" sz="8000" dirty="0">
                <a:latin typeface="NikoshBAN" panose="02000000000000000000" pitchFamily="2" charset="0"/>
                <a:cs typeface="NikoshBAN" panose="02000000000000000000" pitchFamily="2" charset="0"/>
              </a:rPr>
              <a:t>গ</a:t>
            </a:r>
            <a:r>
              <a:rPr lang="en-US" sz="8000" dirty="0">
                <a:latin typeface="NikoshBAN" panose="02000000000000000000" pitchFamily="2" charset="0"/>
                <a:cs typeface="NikoshBAN" panose="02000000000000000000" pitchFamily="2" charset="0"/>
              </a:rPr>
              <a:t>্</a:t>
            </a:r>
            <a:r>
              <a:rPr lang="as-IN" sz="8000" dirty="0">
                <a:latin typeface="NikoshBAN" panose="02000000000000000000" pitchFamily="2" charset="0"/>
                <a:cs typeface="NikoshBAN" panose="02000000000000000000" pitchFamily="2" charset="0"/>
              </a:rPr>
              <a:t>র</a:t>
            </a:r>
            <a:r>
              <a:rPr lang="en-US" sz="8000" dirty="0">
                <a:latin typeface="NikoshBAN" panose="02000000000000000000" pitchFamily="2" charset="0"/>
                <a:cs typeface="NikoshBAN" panose="02000000000000000000" pitchFamily="2" charset="0"/>
              </a:rPr>
              <a:t>ো</a:t>
            </a:r>
            <a:r>
              <a:rPr lang="as-IN" sz="8000" dirty="0">
                <a:latin typeface="NikoshBAN" panose="02000000000000000000" pitchFamily="2" charset="0"/>
                <a:cs typeface="NikoshBAN" panose="02000000000000000000" pitchFamily="2" charset="0"/>
              </a:rPr>
              <a:t>ভ</a:t>
            </a:r>
            <a:r>
              <a:rPr lang="en-US" sz="8000" dirty="0">
                <a:latin typeface="NikoshBAN" panose="02000000000000000000" pitchFamily="2" charset="0"/>
                <a:cs typeface="NikoshBAN" panose="02000000000000000000" pitchFamily="2" charset="0"/>
              </a:rPr>
              <a:t> </a:t>
            </a:r>
            <a:r>
              <a:rPr lang="as-IN" sz="8000" dirty="0">
                <a:latin typeface="NikoshBAN" panose="02000000000000000000" pitchFamily="2" charset="0"/>
                <a:cs typeface="NikoshBAN" panose="02000000000000000000" pitchFamily="2" charset="0"/>
              </a:rPr>
              <a:t>ব</a:t>
            </a:r>
            <a:r>
              <a:rPr lang="en-US" sz="8000" dirty="0">
                <a:latin typeface="NikoshBAN" panose="02000000000000000000" pitchFamily="2" charset="0"/>
                <a:cs typeface="NikoshBAN" panose="02000000000000000000" pitchFamily="2" charset="0"/>
              </a:rPr>
              <a:t>ন</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র </a:t>
            </a:r>
            <a:r>
              <a:rPr lang="as-IN" sz="8000" dirty="0">
                <a:latin typeface="NikoshBAN" panose="02000000000000000000" pitchFamily="2" charset="0"/>
                <a:cs typeface="NikoshBAN" panose="02000000000000000000" pitchFamily="2" charset="0"/>
              </a:rPr>
              <a:t>উ</a:t>
            </a:r>
            <a:r>
              <a:rPr lang="en-US" sz="8000" dirty="0">
                <a:latin typeface="NikoshBAN" panose="02000000000000000000" pitchFamily="2" charset="0"/>
                <a:cs typeface="NikoshBAN" panose="02000000000000000000" pitchFamily="2" charset="0"/>
              </a:rPr>
              <a:t>ল</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ল</a:t>
            </a:r>
            <a:r>
              <a:rPr lang="as-IN" sz="8000" dirty="0">
                <a:latin typeface="NikoshBAN" panose="02000000000000000000" pitchFamily="2" charset="0"/>
                <a:cs typeface="NikoshBAN" panose="02000000000000000000" pitchFamily="2" charset="0"/>
              </a:rPr>
              <a:t>ে</a:t>
            </a:r>
            <a:r>
              <a:rPr lang="en-US" sz="8000" dirty="0" err="1">
                <a:latin typeface="NikoshBAN" panose="02000000000000000000" pitchFamily="2" charset="0"/>
                <a:cs typeface="NikoshBAN" panose="02000000000000000000" pitchFamily="2" charset="0"/>
              </a:rPr>
              <a:t>খযোগ্য</a:t>
            </a:r>
            <a:r>
              <a:rPr lang="en-US" sz="8000" dirty="0">
                <a:latin typeface="NikoshBAN" panose="02000000000000000000" pitchFamily="2" charset="0"/>
                <a:cs typeface="NikoshBAN" panose="02000000000000000000" pitchFamily="2" charset="0"/>
              </a:rPr>
              <a:t> </a:t>
            </a:r>
            <a:r>
              <a:rPr lang="en-US" sz="8000" dirty="0" err="1">
                <a:latin typeface="NikoshBAN" panose="02000000000000000000" pitchFamily="2" charset="0"/>
                <a:cs typeface="NikoshBAN" panose="02000000000000000000" pitchFamily="2" charset="0"/>
              </a:rPr>
              <a:t>উদ্ভিদ</a:t>
            </a:r>
            <a:r>
              <a:rPr lang="en-US" sz="8000" dirty="0">
                <a:latin typeface="NikoshBAN" panose="02000000000000000000" pitchFamily="2" charset="0"/>
                <a:cs typeface="NikoshBAN" panose="02000000000000000000" pitchFamily="2" charset="0"/>
              </a:rPr>
              <a:t> ও </a:t>
            </a:r>
            <a:r>
              <a:rPr lang="en-US" sz="8000" dirty="0" err="1">
                <a:latin typeface="NikoshBAN" panose="02000000000000000000" pitchFamily="2" charset="0"/>
                <a:cs typeface="NikoshBAN" panose="02000000000000000000" pitchFamily="2" charset="0"/>
              </a:rPr>
              <a:t>প্রাণীর</a:t>
            </a:r>
            <a:r>
              <a:rPr lang="en-US" sz="8000" dirty="0">
                <a:latin typeface="NikoshBAN" panose="02000000000000000000" pitchFamily="2" charset="0"/>
                <a:cs typeface="NikoshBAN" panose="02000000000000000000" pitchFamily="2" charset="0"/>
              </a:rPr>
              <a:t> </a:t>
            </a:r>
            <a:r>
              <a:rPr lang="en-US" sz="8000" dirty="0" err="1">
                <a:latin typeface="NikoshBAN" panose="02000000000000000000" pitchFamily="2" charset="0"/>
                <a:cs typeface="NikoshBAN" panose="02000000000000000000" pitchFamily="2" charset="0"/>
              </a:rPr>
              <a:t>একটি</a:t>
            </a:r>
            <a:r>
              <a:rPr lang="en-US" sz="8000" dirty="0">
                <a:latin typeface="NikoshBAN" panose="02000000000000000000" pitchFamily="2" charset="0"/>
                <a:cs typeface="NikoshBAN" panose="02000000000000000000" pitchFamily="2" charset="0"/>
              </a:rPr>
              <a:t> </a:t>
            </a:r>
            <a:r>
              <a:rPr lang="en-US" sz="8000" dirty="0" err="1">
                <a:latin typeface="NikoshBAN" panose="02000000000000000000" pitchFamily="2" charset="0"/>
                <a:cs typeface="NikoshBAN" panose="02000000000000000000" pitchFamily="2" charset="0"/>
              </a:rPr>
              <a:t>তালিকা</a:t>
            </a:r>
            <a:r>
              <a:rPr lang="en-US" sz="8000" dirty="0">
                <a:latin typeface="NikoshBAN" panose="02000000000000000000" pitchFamily="2" charset="0"/>
                <a:cs typeface="NikoshBAN" panose="02000000000000000000" pitchFamily="2" charset="0"/>
              </a:rPr>
              <a:t> ত</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র</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 </a:t>
            </a:r>
            <a:r>
              <a:rPr lang="as-IN" sz="8000" dirty="0">
                <a:latin typeface="NikoshBAN" panose="02000000000000000000" pitchFamily="2" charset="0"/>
                <a:cs typeface="NikoshBAN" panose="02000000000000000000" pitchFamily="2" charset="0"/>
              </a:rPr>
              <a:t>ক</a:t>
            </a:r>
            <a:r>
              <a:rPr lang="en-US" sz="8000" dirty="0">
                <a:latin typeface="NikoshBAN" panose="02000000000000000000" pitchFamily="2" charset="0"/>
                <a:cs typeface="NikoshBAN" panose="02000000000000000000" pitchFamily="2" charset="0"/>
              </a:rPr>
              <a:t>র</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 </a:t>
            </a:r>
            <a:r>
              <a:rPr lang="as-IN" sz="8000" dirty="0">
                <a:latin typeface="NikoshBAN" panose="02000000000000000000" pitchFamily="2" charset="0"/>
                <a:cs typeface="NikoshBAN" panose="02000000000000000000" pitchFamily="2" charset="0"/>
              </a:rPr>
              <a:t>আ</a:t>
            </a:r>
            <a:r>
              <a:rPr lang="en-US" sz="8000" dirty="0">
                <a:latin typeface="NikoshBAN" panose="02000000000000000000" pitchFamily="2" charset="0"/>
                <a:cs typeface="NikoshBAN" panose="02000000000000000000" pitchFamily="2" charset="0"/>
              </a:rPr>
              <a:t>ন</a:t>
            </a:r>
            <a:r>
              <a:rPr lang="as-IN" sz="8000" dirty="0">
                <a:latin typeface="NikoshBAN" panose="02000000000000000000" pitchFamily="2" charset="0"/>
                <a:cs typeface="NikoshBAN" panose="02000000000000000000" pitchFamily="2" charset="0"/>
              </a:rPr>
              <a:t>ব</a:t>
            </a:r>
            <a:r>
              <a:rPr lang="en-US" sz="80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92757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ppt_x</p:attrName>
                                        </p:attrNameLst>
                                      </p:cBhvr>
                                      <p:tavLst>
                                        <p:tav tm="0">
                                          <p:val>
                                            <p:strVal val="#ppt_x"/>
                                          </p:val>
                                        </p:tav>
                                        <p:tav tm="100000">
                                          <p:val>
                                            <p:strVal val="#ppt_x"/>
                                          </p:val>
                                        </p:tav>
                                      </p:tavLst>
                                    </p:anim>
                                    <p:anim calcmode="lin" valueType="num">
                                      <p:cBhvr>
                                        <p:cTn id="15" dur="1800" decel="100000" fill="hold"/>
                                        <p:tgtEl>
                                          <p:spTgt spid="3"/>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4872" y="134911"/>
            <a:ext cx="11707318" cy="6723089"/>
            <a:chOff x="0" y="797614"/>
            <a:chExt cx="9144000" cy="5217641"/>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97614"/>
              <a:ext cx="9144000" cy="5217641"/>
            </a:xfrm>
            <a:prstGeom prst="rect">
              <a:avLst/>
            </a:prstGeom>
          </p:spPr>
        </p:pic>
        <p:sp>
          <p:nvSpPr>
            <p:cNvPr id="3" name="Oval 2"/>
            <p:cNvSpPr/>
            <p:nvPr/>
          </p:nvSpPr>
          <p:spPr>
            <a:xfrm>
              <a:off x="3021228" y="973094"/>
              <a:ext cx="5857103" cy="2492976"/>
            </a:xfrm>
            <a:prstGeom prst="ellipse">
              <a:avLst/>
            </a:prstGeom>
            <a:solidFill>
              <a:srgbClr val="00B05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15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ধন্যবাদ</a:t>
              </a:r>
              <a:endParaRPr lang="en-US" sz="115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89480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4E2E60-DEE0-4639-903D-92F79052143E}"/>
              </a:ext>
            </a:extLst>
          </p:cNvPr>
          <p:cNvSpPr txBox="1"/>
          <p:nvPr/>
        </p:nvSpPr>
        <p:spPr>
          <a:xfrm>
            <a:off x="6494305" y="728675"/>
            <a:ext cx="3918894" cy="272351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prstTxWarp prst="textTriangleInverted">
              <a:avLst/>
            </a:prstTxWarp>
            <a:spAutoFit/>
          </a:bodyPr>
          <a:lstStyle/>
          <a:p>
            <a:pPr algn="ctr"/>
            <a:r>
              <a:rPr lang="bn-IN" sz="2100"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rPr>
              <a:t>পাঠ পরিচিতি</a:t>
            </a:r>
            <a:endParaRPr lang="en-US" sz="2100"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a:p>
            <a:pPr algn="ctr"/>
            <a:endParaRPr lang="en-US" sz="2100"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a:p>
            <a:pPr algn="ctr"/>
            <a:endParaRPr lang="en-US" sz="2100"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C28AFC1F-348F-4FDC-8D2E-19BA42B73E21}"/>
              </a:ext>
            </a:extLst>
          </p:cNvPr>
          <p:cNvSpPr txBox="1"/>
          <p:nvPr/>
        </p:nvSpPr>
        <p:spPr>
          <a:xfrm>
            <a:off x="1801925" y="728674"/>
            <a:ext cx="4068001" cy="272351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prstTxWarp prst="textTriangleInverted">
              <a:avLst/>
            </a:prstTxWarp>
            <a:spAutoFit/>
          </a:bodyPr>
          <a:lstStyle/>
          <a:p>
            <a:pPr algn="ctr"/>
            <a:r>
              <a:rPr lang="bn-IN" sz="2100"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rPr>
              <a:t>শিক্ষক পরিচিতি</a:t>
            </a:r>
            <a:r>
              <a:rPr lang="en-US" sz="2100"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rPr>
              <a:t>	</a:t>
            </a:r>
          </a:p>
          <a:p>
            <a:pPr algn="ctr"/>
            <a:endParaRPr lang="en-US" sz="2100"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a:p>
            <a:pPr algn="ctr"/>
            <a:endParaRPr lang="en-US" sz="2100"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8E5373F0-0A96-42EF-9F61-EFFB088C2EBA}"/>
              </a:ext>
            </a:extLst>
          </p:cNvPr>
          <p:cNvSpPr txBox="1"/>
          <p:nvPr/>
        </p:nvSpPr>
        <p:spPr>
          <a:xfrm>
            <a:off x="146701" y="1754526"/>
            <a:ext cx="5723225" cy="5078313"/>
          </a:xfrm>
          <a:prstGeom prst="rect">
            <a:avLst/>
          </a:prstGeom>
          <a:pattFill prst="dkHorz">
            <a:fgClr>
              <a:srgbClr val="00B0F0"/>
            </a:fgClr>
            <a:bgClr>
              <a:schemeClr val="bg1"/>
            </a:bgClr>
          </a:pattFill>
        </p:spPr>
        <p:txBody>
          <a:bodyPr wrap="square" rtlCol="0">
            <a:spAutoFit/>
          </a:bodyPr>
          <a:lstStyle/>
          <a:p>
            <a:pPr algn="ctr"/>
            <a:r>
              <a:rPr lang="en-US" sz="3600" dirty="0">
                <a:solidFill>
                  <a:srgbClr val="002060"/>
                </a:solidFill>
                <a:latin typeface="NikoshBAN" panose="02000000000000000000" pitchFamily="2" charset="0"/>
                <a:cs typeface="NikoshBAN" panose="02000000000000000000" pitchFamily="2" charset="0"/>
              </a:rPr>
              <a:t>বিনয় </a:t>
            </a:r>
            <a:r>
              <a:rPr lang="en-US" sz="3600" dirty="0" err="1">
                <a:solidFill>
                  <a:srgbClr val="002060"/>
                </a:solidFill>
                <a:latin typeface="NikoshBAN" panose="02000000000000000000" pitchFamily="2" charset="0"/>
                <a:cs typeface="NikoshBAN" panose="02000000000000000000" pitchFamily="2" charset="0"/>
              </a:rPr>
              <a:t>কুমার</a:t>
            </a:r>
            <a:r>
              <a:rPr lang="en-US" sz="3600" dirty="0">
                <a:solidFill>
                  <a:srgbClr val="002060"/>
                </a:solidFill>
                <a:latin typeface="NikoshBAN" panose="02000000000000000000" pitchFamily="2" charset="0"/>
                <a:cs typeface="NikoshBAN" panose="02000000000000000000" pitchFamily="2" charset="0"/>
              </a:rPr>
              <a:t> পান্ডে  </a:t>
            </a:r>
            <a:endParaRPr lang="bn-IN" sz="3600" dirty="0">
              <a:solidFill>
                <a:srgbClr val="002060"/>
              </a:solidFill>
              <a:latin typeface="NikoshBAN" panose="02000000000000000000" pitchFamily="2" charset="0"/>
              <a:cs typeface="NikoshBAN" panose="02000000000000000000" pitchFamily="2" charset="0"/>
            </a:endParaRPr>
          </a:p>
          <a:p>
            <a:pPr algn="ctr"/>
            <a:endParaRPr lang="bn-IN" sz="3200" dirty="0">
              <a:latin typeface="NikoshBAN" panose="02000000000000000000" pitchFamily="2" charset="0"/>
              <a:cs typeface="NikoshBAN" panose="02000000000000000000" pitchFamily="2" charset="0"/>
            </a:endParaRPr>
          </a:p>
          <a:p>
            <a:pPr algn="ctr"/>
            <a:endParaRPr lang="bn-IN" sz="3200" dirty="0">
              <a:latin typeface="NikoshBAN" panose="02000000000000000000" pitchFamily="2" charset="0"/>
              <a:cs typeface="NikoshBAN" panose="02000000000000000000" pitchFamily="2" charset="0"/>
            </a:endParaRPr>
          </a:p>
          <a:p>
            <a:pPr algn="ctr"/>
            <a:endParaRPr lang="bn-IN" sz="3200" dirty="0">
              <a:latin typeface="NikoshBAN" panose="02000000000000000000" pitchFamily="2" charset="0"/>
              <a:cs typeface="NikoshBAN" panose="02000000000000000000" pitchFamily="2" charset="0"/>
            </a:endParaRPr>
          </a:p>
          <a:p>
            <a:pPr algn="ctr"/>
            <a:r>
              <a:rPr lang="bn-IN" sz="3200" b="1" dirty="0">
                <a:latin typeface="NikoshBAN" panose="02000000000000000000" pitchFamily="2" charset="0"/>
                <a:cs typeface="NikoshBAN" panose="02000000000000000000" pitchFamily="2" charset="0"/>
              </a:rPr>
              <a:t>সহকারী শিক্ষক</a:t>
            </a:r>
          </a:p>
          <a:p>
            <a:pPr algn="ctr"/>
            <a:r>
              <a:rPr lang="en-US" sz="3200" b="1" dirty="0" err="1">
                <a:latin typeface="NikoshBAN" panose="02000000000000000000" pitchFamily="2" charset="0"/>
                <a:cs typeface="NikoshBAN" panose="02000000000000000000" pitchFamily="2" charset="0"/>
              </a:rPr>
              <a:t>ননীক্ষীর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উচ্চ</a:t>
            </a:r>
            <a:r>
              <a:rPr lang="en-US" sz="3200" b="1" dirty="0">
                <a:latin typeface="NikoshBAN" panose="02000000000000000000" pitchFamily="2" charset="0"/>
                <a:cs typeface="NikoshBAN" panose="02000000000000000000" pitchFamily="2" charset="0"/>
              </a:rPr>
              <a:t> </a:t>
            </a:r>
            <a:r>
              <a:rPr lang="bn-IN" sz="3200" b="1" dirty="0">
                <a:latin typeface="NikoshBAN" panose="02000000000000000000" pitchFamily="2" charset="0"/>
                <a:cs typeface="NikoshBAN" panose="02000000000000000000" pitchFamily="2" charset="0"/>
              </a:rPr>
              <a:t>বিদ্যালয়</a:t>
            </a:r>
          </a:p>
          <a:p>
            <a:pPr algn="ctr"/>
            <a:r>
              <a:rPr lang="en-US" sz="3200" b="1" dirty="0" err="1">
                <a:latin typeface="NikoshBAN" panose="02000000000000000000" pitchFamily="2" charset="0"/>
                <a:cs typeface="NikoshBAN" panose="02000000000000000000" pitchFamily="2" charset="0"/>
              </a:rPr>
              <a:t>মুকসুদপুর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গোপালগঞ্জ</a:t>
            </a:r>
            <a:r>
              <a:rPr lang="en-US" sz="3200" b="1" dirty="0">
                <a:latin typeface="NikoshBAN" panose="02000000000000000000" pitchFamily="2" charset="0"/>
                <a:cs typeface="NikoshBAN" panose="02000000000000000000" pitchFamily="2" charset="0"/>
              </a:rPr>
              <a:t>। </a:t>
            </a:r>
            <a:endParaRPr lang="bn-IN" sz="3200" b="1" dirty="0">
              <a:latin typeface="NikoshBAN" panose="02000000000000000000" pitchFamily="2" charset="0"/>
              <a:cs typeface="NikoshBAN" panose="02000000000000000000" pitchFamily="2" charset="0"/>
            </a:endParaRPr>
          </a:p>
          <a:p>
            <a:pPr algn="ctr"/>
            <a:r>
              <a:rPr lang="bn-IN" sz="3200" b="1" dirty="0">
                <a:latin typeface="NikoshBAN" panose="02000000000000000000" pitchFamily="2" charset="0"/>
                <a:cs typeface="NikoshBAN" panose="02000000000000000000" pitchFamily="2" charset="0"/>
              </a:rPr>
              <a:t>মোবাইল – ০১৭</a:t>
            </a:r>
            <a:r>
              <a:rPr lang="en-US" sz="3200" b="1" dirty="0">
                <a:latin typeface="NikoshBAN" panose="02000000000000000000" pitchFamily="2" charset="0"/>
                <a:cs typeface="NikoshBAN" panose="02000000000000000000" pitchFamily="2" charset="0"/>
              </a:rPr>
              <a:t>১৫-৬২০৭৮১</a:t>
            </a:r>
          </a:p>
          <a:p>
            <a:pPr algn="ctr"/>
            <a:endParaRPr lang="en-US" sz="3200" b="1" dirty="0">
              <a:latin typeface="NikoshBAN" panose="02000000000000000000" pitchFamily="2" charset="0"/>
              <a:cs typeface="NikoshBAN" panose="02000000000000000000" pitchFamily="2" charset="0"/>
            </a:endParaRPr>
          </a:p>
          <a:p>
            <a:pPr algn="ctr"/>
            <a:r>
              <a:rPr lang="en-US" sz="3200" b="1" dirty="0">
                <a:latin typeface="NikoshBAN" panose="02000000000000000000" pitchFamily="2" charset="0"/>
                <a:cs typeface="NikoshBAN" panose="02000000000000000000" pitchFamily="2" charset="0"/>
              </a:rPr>
              <a:t> </a:t>
            </a:r>
          </a:p>
        </p:txBody>
      </p:sp>
      <p:sp>
        <p:nvSpPr>
          <p:cNvPr id="5" name="TextBox 4">
            <a:extLst>
              <a:ext uri="{FF2B5EF4-FFF2-40B4-BE49-F238E27FC236}">
                <a16:creationId xmlns:a16="http://schemas.microsoft.com/office/drawing/2014/main" id="{3EDB4030-FEFA-4A45-B6D2-E1B3839DD27D}"/>
              </a:ext>
            </a:extLst>
          </p:cNvPr>
          <p:cNvSpPr txBox="1"/>
          <p:nvPr/>
        </p:nvSpPr>
        <p:spPr>
          <a:xfrm>
            <a:off x="6144245" y="1754526"/>
            <a:ext cx="5935212" cy="4893647"/>
          </a:xfrm>
          <a:prstGeom prst="rect">
            <a:avLst/>
          </a:prstGeom>
          <a:pattFill prst="ltHorz">
            <a:fgClr>
              <a:srgbClr val="00B050"/>
            </a:fgClr>
            <a:bgClr>
              <a:schemeClr val="bg1"/>
            </a:bgClr>
          </a:pattFill>
        </p:spPr>
        <p:txBody>
          <a:bodyPr wrap="square" rtlCol="0">
            <a:spAutoFit/>
          </a:bodyPr>
          <a:lstStyle/>
          <a:p>
            <a:pPr algn="ctr"/>
            <a:r>
              <a:rPr lang="bn-IN" sz="3600" dirty="0">
                <a:latin typeface="NikoshBAN" panose="02000000000000000000" pitchFamily="2" charset="0"/>
                <a:cs typeface="NikoshBAN" panose="02000000000000000000" pitchFamily="2" charset="0"/>
              </a:rPr>
              <a:t>কৃষিশিক্ষা</a:t>
            </a:r>
          </a:p>
          <a:p>
            <a:pPr algn="ctr"/>
            <a:endParaRPr lang="bn-IN" sz="2400" dirty="0">
              <a:latin typeface="NikoshBAN" panose="02000000000000000000" pitchFamily="2" charset="0"/>
              <a:cs typeface="NikoshBAN" panose="02000000000000000000" pitchFamily="2" charset="0"/>
            </a:endParaRPr>
          </a:p>
          <a:p>
            <a:pPr algn="ctr"/>
            <a:endParaRPr lang="bn-IN" sz="2400" dirty="0">
              <a:latin typeface="NikoshBAN" panose="02000000000000000000" pitchFamily="2" charset="0"/>
              <a:cs typeface="NikoshBAN" panose="02000000000000000000" pitchFamily="2" charset="0"/>
            </a:endParaRPr>
          </a:p>
          <a:p>
            <a:pPr algn="ctr"/>
            <a:endParaRPr lang="bn-IN" sz="2400" dirty="0">
              <a:latin typeface="NikoshBAN" panose="02000000000000000000" pitchFamily="2" charset="0"/>
              <a:cs typeface="NikoshBAN" panose="02000000000000000000" pitchFamily="2" charset="0"/>
            </a:endParaRPr>
          </a:p>
          <a:p>
            <a:pPr algn="ctr"/>
            <a:endParaRPr lang="en-US" sz="2400" dirty="0">
              <a:latin typeface="NikoshBAN" panose="02000000000000000000" pitchFamily="2" charset="0"/>
              <a:cs typeface="NikoshBAN" panose="02000000000000000000" pitchFamily="2" charset="0"/>
            </a:endParaRPr>
          </a:p>
          <a:p>
            <a:pPr algn="ctr"/>
            <a:endParaRPr lang="en-US" sz="2400" dirty="0">
              <a:latin typeface="NikoshBAN" panose="02000000000000000000" pitchFamily="2" charset="0"/>
              <a:cs typeface="NikoshBAN" panose="02000000000000000000" pitchFamily="2" charset="0"/>
            </a:endParaRPr>
          </a:p>
          <a:p>
            <a:pPr algn="ctr"/>
            <a:endParaRPr lang="bn-IN" sz="2400" dirty="0">
              <a:latin typeface="NikoshBAN" panose="02000000000000000000" pitchFamily="2" charset="0"/>
              <a:cs typeface="NikoshBAN" panose="02000000000000000000" pitchFamily="2" charset="0"/>
            </a:endParaRPr>
          </a:p>
          <a:p>
            <a:pPr algn="ctr"/>
            <a:r>
              <a:rPr lang="en-US" sz="3600" dirty="0" err="1">
                <a:latin typeface="NikoshBAN" panose="02000000000000000000" pitchFamily="2" charset="0"/>
                <a:cs typeface="NikoshBAN" panose="02000000000000000000" pitchFamily="2" charset="0"/>
              </a:rPr>
              <a:t>শ্রেনীঃ</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নবম</a:t>
            </a:r>
            <a:endParaRPr lang="en-US" sz="3600" dirty="0">
              <a:latin typeface="NikoshBAN" panose="02000000000000000000" pitchFamily="2" charset="0"/>
              <a:cs typeface="NikoshBAN" panose="02000000000000000000" pitchFamily="2" charset="0"/>
            </a:endParaRPr>
          </a:p>
          <a:p>
            <a:pPr algn="ctr"/>
            <a:r>
              <a:rPr lang="en-US" sz="3600" dirty="0">
                <a:latin typeface="NikoshBAN" panose="02000000000000000000" pitchFamily="2" charset="0"/>
                <a:cs typeface="NikoshBAN" panose="02000000000000000000" pitchFamily="2" charset="0"/>
              </a:rPr>
              <a:t>৫ম  </a:t>
            </a:r>
            <a:r>
              <a:rPr lang="bn-BD" sz="3600" dirty="0">
                <a:latin typeface="NikoshBAN" panose="02000000000000000000" pitchFamily="2" charset="0"/>
                <a:cs typeface="NikoshBAN" panose="02000000000000000000" pitchFamily="2" charset="0"/>
              </a:rPr>
              <a:t>অধ্যায়</a:t>
            </a:r>
          </a:p>
          <a:p>
            <a:pPr algn="ctr"/>
            <a:r>
              <a:rPr lang="en-US" sz="3600" dirty="0" err="1">
                <a:latin typeface="NikoshBAN" panose="02000000000000000000" pitchFamily="2" charset="0"/>
                <a:cs typeface="NikoshBAN" panose="02000000000000000000" pitchFamily="2" charset="0"/>
              </a:rPr>
              <a:t>পাঠের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বিষয়ঃ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ম্যানগ্রোভ</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বন</a:t>
            </a:r>
            <a:r>
              <a:rPr lang="en-US" sz="3600" dirty="0">
                <a:latin typeface="NikoshBAN" panose="02000000000000000000" pitchFamily="2" charset="0"/>
                <a:cs typeface="NikoshBAN" panose="02000000000000000000" pitchFamily="2" charset="0"/>
              </a:rPr>
              <a:t>    </a:t>
            </a:r>
          </a:p>
          <a:p>
            <a:pPr algn="ctr"/>
            <a:endParaRPr lang="en-US" sz="24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94A1B73A-A575-4034-A89D-E2A1CD41919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8453752" y="2506009"/>
            <a:ext cx="1296590" cy="1845981"/>
          </a:xfrm>
          <a:prstGeom prst="rect">
            <a:avLst/>
          </a:prstGeom>
          <a:solidFill>
            <a:schemeClr val="accent2"/>
          </a:solidFill>
          <a:ln>
            <a:solidFill>
              <a:schemeClr val="accent1"/>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4120" y="2506009"/>
            <a:ext cx="1228386" cy="1195775"/>
          </a:xfrm>
          <a:prstGeom prst="rect">
            <a:avLst/>
          </a:prstGeom>
        </p:spPr>
      </p:pic>
    </p:spTree>
    <p:extLst>
      <p:ext uri="{BB962C8B-B14F-4D97-AF65-F5344CB8AC3E}">
        <p14:creationId xmlns:p14="http://schemas.microsoft.com/office/powerpoint/2010/main" val="1692909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plus(in)">
                                      <p:cBhvr>
                                        <p:cTn id="10" dur="2000"/>
                                        <p:tgtEl>
                                          <p:spTgt spid="3"/>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plus(in)">
                                      <p:cBhvr>
                                        <p:cTn id="13" dur="2000"/>
                                        <p:tgtEl>
                                          <p:spTgt spid="4"/>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plus(in)">
                                      <p:cBhvr>
                                        <p:cTn id="16" dur="2000"/>
                                        <p:tgtEl>
                                          <p:spTgt spid="5"/>
                                        </p:tgtEl>
                                      </p:cBhvr>
                                    </p:animEffect>
                                  </p:childTnLst>
                                </p:cTn>
                              </p:par>
                              <p:par>
                                <p:cTn id="17" presetID="1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plus(in)">
                                      <p:cBhvr>
                                        <p:cTn id="19" dur="2000"/>
                                        <p:tgtEl>
                                          <p:spTgt spid="6"/>
                                        </p:tgtEl>
                                      </p:cBhvr>
                                    </p:animEffect>
                                  </p:childTnLst>
                                </p:cTn>
                              </p:par>
                              <p:par>
                                <p:cTn id="20" presetID="1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plus(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horzBrick">
          <a:fgClr>
            <a:schemeClr val="accent1"/>
          </a:fgClr>
          <a:bgClr>
            <a:schemeClr val="bg1"/>
          </a:bgClr>
        </a:patt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065E18-2490-41F4-8768-F58A80D7CC40}"/>
              </a:ext>
            </a:extLst>
          </p:cNvPr>
          <p:cNvSpPr txBox="1"/>
          <p:nvPr/>
        </p:nvSpPr>
        <p:spPr>
          <a:xfrm>
            <a:off x="124496" y="1"/>
            <a:ext cx="11943008" cy="1066800"/>
          </a:xfrm>
          <a:prstGeom prst="rect">
            <a:avLst/>
          </a:prstGeom>
          <a:pattFill prst="dkHorz">
            <a:fgClr>
              <a:schemeClr val="accent1"/>
            </a:fgClr>
            <a:bgClr>
              <a:schemeClr val="bg1"/>
            </a:bgClr>
          </a:pattFill>
        </p:spPr>
        <p:style>
          <a:lnRef idx="1">
            <a:schemeClr val="accent4"/>
          </a:lnRef>
          <a:fillRef idx="2">
            <a:schemeClr val="accent4"/>
          </a:fillRef>
          <a:effectRef idx="1">
            <a:schemeClr val="accent4"/>
          </a:effectRef>
          <a:fontRef idx="minor">
            <a:schemeClr val="dk1"/>
          </a:fontRef>
        </p:style>
        <p:txBody>
          <a:bodyPr wrap="square" rtlCol="0">
            <a:prstTxWarp prst="textTriangle">
              <a:avLst/>
            </a:prstTxWarp>
            <a:spAutoFit/>
          </a:bodyPr>
          <a:lstStyle/>
          <a:p>
            <a:r>
              <a:rPr lang="en-US" sz="6000" dirty="0">
                <a:latin typeface="NikoshBAN" panose="02000000000000000000" pitchFamily="2" charset="0"/>
                <a:cs typeface="NikoshBAN" panose="02000000000000000000" pitchFamily="2" charset="0"/>
              </a:rPr>
              <a:t> ন</a:t>
            </a:r>
            <a:r>
              <a:rPr lang="as-IN"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চ</a:t>
            </a:r>
            <a:r>
              <a:rPr lang="as-IN"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র </a:t>
            </a:r>
            <a:r>
              <a:rPr lang="en-US" sz="6000" dirty="0" err="1">
                <a:latin typeface="NikoshBAN" panose="02000000000000000000" pitchFamily="2" charset="0"/>
                <a:cs typeface="NikoshBAN" panose="02000000000000000000" pitchFamily="2" charset="0"/>
              </a:rPr>
              <a:t>ছবিগুলো</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লক্ষ</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করঃ</a:t>
            </a:r>
            <a:r>
              <a:rPr lang="en-US" sz="6000" dirty="0">
                <a:latin typeface="NikoshBAN" panose="02000000000000000000" pitchFamily="2" charset="0"/>
                <a:cs typeface="NikoshBAN" panose="02000000000000000000" pitchFamily="2" charset="0"/>
              </a:rPr>
              <a:t> </a:t>
            </a:r>
          </a:p>
        </p:txBody>
      </p:sp>
      <p:pic>
        <p:nvPicPr>
          <p:cNvPr id="3" name="Picture 2">
            <a:extLst>
              <a:ext uri="{FF2B5EF4-FFF2-40B4-BE49-F238E27FC236}">
                <a16:creationId xmlns:a16="http://schemas.microsoft.com/office/drawing/2014/main" id="{9FB65392-5900-4E6E-AFA5-65DBE39B229A}"/>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15910" y="1066801"/>
            <a:ext cx="11951594" cy="5778863"/>
          </a:xfrm>
          <a:prstGeom prst="rect">
            <a:avLst/>
          </a:prstGeom>
        </p:spPr>
      </p:pic>
    </p:spTree>
    <p:extLst>
      <p:ext uri="{BB962C8B-B14F-4D97-AF65-F5344CB8AC3E}">
        <p14:creationId xmlns:p14="http://schemas.microsoft.com/office/powerpoint/2010/main" val="230119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1+#ppt_w/2"/>
                                          </p:val>
                                        </p:tav>
                                        <p:tav tm="100000">
                                          <p:val>
                                            <p:strVal val="#ppt_x"/>
                                          </p:val>
                                        </p:tav>
                                      </p:tavLst>
                                    </p:anim>
                                    <p:anim calcmode="lin" valueType="num">
                                      <p:cBhvr additive="base">
                                        <p:cTn id="14"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00CF7E-6B54-47E9-817D-6EEEFC79E3F5}"/>
              </a:ext>
            </a:extLst>
          </p:cNvPr>
          <p:cNvSpPr/>
          <p:nvPr/>
        </p:nvSpPr>
        <p:spPr>
          <a:xfrm>
            <a:off x="124496" y="192258"/>
            <a:ext cx="11943008" cy="1862048"/>
          </a:xfrm>
          <a:prstGeom prst="rect">
            <a:avLst/>
          </a:prstGeom>
          <a:pattFill prst="lgCheck">
            <a:fgClr>
              <a:schemeClr val="accent2"/>
            </a:fgClr>
            <a:bgClr>
              <a:schemeClr val="bg1"/>
            </a:bgClr>
          </a:pattFill>
        </p:spPr>
        <p:txBody>
          <a:bodyPr wrap="square">
            <a:spAutoFit/>
          </a:bodyPr>
          <a:lstStyle/>
          <a:p>
            <a:pPr algn="ctr"/>
            <a:r>
              <a:rPr lang="en-US" sz="11500" dirty="0" err="1">
                <a:latin typeface="NikoshBAN" panose="02000000000000000000" pitchFamily="2" charset="0"/>
                <a:cs typeface="NikoshBAN" panose="02000000000000000000" pitchFamily="2" charset="0"/>
              </a:rPr>
              <a:t>ম্যানগ্রোভ</a:t>
            </a:r>
            <a:r>
              <a:rPr lang="en-US" sz="11500" dirty="0">
                <a:latin typeface="NikoshBAN" panose="02000000000000000000" pitchFamily="2" charset="0"/>
                <a:cs typeface="NikoshBAN" panose="02000000000000000000" pitchFamily="2" charset="0"/>
              </a:rPr>
              <a:t> </a:t>
            </a:r>
            <a:r>
              <a:rPr lang="en-US" sz="11500" dirty="0" err="1">
                <a:latin typeface="NikoshBAN" panose="02000000000000000000" pitchFamily="2" charset="0"/>
                <a:cs typeface="NikoshBAN" panose="02000000000000000000" pitchFamily="2" charset="0"/>
              </a:rPr>
              <a:t>বন</a:t>
            </a:r>
            <a:r>
              <a:rPr lang="en-US" sz="11500" dirty="0">
                <a:latin typeface="NikoshBAN" panose="02000000000000000000" pitchFamily="2" charset="0"/>
                <a:cs typeface="NikoshBAN" panose="02000000000000000000" pitchFamily="2" charset="0"/>
              </a:rPr>
              <a:t>  </a:t>
            </a:r>
          </a:p>
        </p:txBody>
      </p:sp>
      <p:pic>
        <p:nvPicPr>
          <p:cNvPr id="3" name="Picture 2">
            <a:extLst>
              <a:ext uri="{FF2B5EF4-FFF2-40B4-BE49-F238E27FC236}">
                <a16:creationId xmlns:a16="http://schemas.microsoft.com/office/drawing/2014/main" id="{004E3CEA-CFA7-44DA-9DEB-1D21267D888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24496" y="2166848"/>
            <a:ext cx="11943008" cy="4691152"/>
          </a:xfrm>
          <a:prstGeom prst="rect">
            <a:avLst/>
          </a:prstGeom>
        </p:spPr>
      </p:pic>
    </p:spTree>
    <p:extLst>
      <p:ext uri="{BB962C8B-B14F-4D97-AF65-F5344CB8AC3E}">
        <p14:creationId xmlns:p14="http://schemas.microsoft.com/office/powerpoint/2010/main" val="324159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000" fill="hold"/>
                                        <p:tgtEl>
                                          <p:spTgt spid="3"/>
                                        </p:tgtEl>
                                        <p:attrNameLst>
                                          <p:attrName>ppt_w</p:attrName>
                                        </p:attrNameLst>
                                      </p:cBhvr>
                                      <p:tavLst>
                                        <p:tav tm="0">
                                          <p:val>
                                            <p:fltVal val="0"/>
                                          </p:val>
                                        </p:tav>
                                        <p:tav tm="100000">
                                          <p:val>
                                            <p:strVal val="#ppt_w"/>
                                          </p:val>
                                        </p:tav>
                                      </p:tavLst>
                                    </p:anim>
                                    <p:anim calcmode="lin" valueType="num">
                                      <p:cBhvr>
                                        <p:cTn id="16" dur="2000" fill="hold"/>
                                        <p:tgtEl>
                                          <p:spTgt spid="3"/>
                                        </p:tgtEl>
                                        <p:attrNameLst>
                                          <p:attrName>ppt_h</p:attrName>
                                        </p:attrNameLst>
                                      </p:cBhvr>
                                      <p:tavLst>
                                        <p:tav tm="0">
                                          <p:val>
                                            <p:fltVal val="0"/>
                                          </p:val>
                                        </p:tav>
                                        <p:tav tm="100000">
                                          <p:val>
                                            <p:strVal val="#ppt_h"/>
                                          </p:val>
                                        </p:tav>
                                      </p:tavLst>
                                    </p:anim>
                                    <p:anim calcmode="lin" valueType="num">
                                      <p:cBhvr>
                                        <p:cTn id="17" dur="2000" fill="hold"/>
                                        <p:tgtEl>
                                          <p:spTgt spid="3"/>
                                        </p:tgtEl>
                                        <p:attrNameLst>
                                          <p:attrName>style.rotation</p:attrName>
                                        </p:attrNameLst>
                                      </p:cBhvr>
                                      <p:tavLst>
                                        <p:tav tm="0">
                                          <p:val>
                                            <p:fltVal val="90"/>
                                          </p:val>
                                        </p:tav>
                                        <p:tav tm="100000">
                                          <p:val>
                                            <p:fltVal val="0"/>
                                          </p:val>
                                        </p:tav>
                                      </p:tavLst>
                                    </p:anim>
                                    <p:animEffect transition="in" filter="fade">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dkHorz">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CD4E06-05F4-4169-B25D-27555B686DA5}"/>
              </a:ext>
            </a:extLst>
          </p:cNvPr>
          <p:cNvSpPr/>
          <p:nvPr/>
        </p:nvSpPr>
        <p:spPr>
          <a:xfrm>
            <a:off x="270456" y="1676401"/>
            <a:ext cx="11758412" cy="4893647"/>
          </a:xfrm>
          <a:prstGeom prst="rect">
            <a:avLst/>
          </a:prstGeom>
          <a:solidFill>
            <a:schemeClr val="accent5">
              <a:lumMod val="40000"/>
              <a:lumOff val="60000"/>
            </a:schemeClr>
          </a:solidFill>
        </p:spPr>
        <p:txBody>
          <a:bodyPr wrap="square">
            <a:spAutoFit/>
          </a:bodyPr>
          <a:lstStyle/>
          <a:p>
            <a:pPr>
              <a:lnSpc>
                <a:spcPct val="200000"/>
              </a:lnSpc>
            </a:pPr>
            <a:r>
              <a:rPr lang="en-US" sz="3200" dirty="0">
                <a:latin typeface="NikoshBAN" panose="02000000000000000000" pitchFamily="2" charset="0"/>
                <a:cs typeface="NikoshBAN" panose="02000000000000000000" pitchFamily="2" charset="0"/>
              </a:rPr>
              <a:t>১।ম্যানগ্রোভ </a:t>
            </a:r>
            <a:r>
              <a:rPr lang="en-US" sz="3200" dirty="0" err="1">
                <a:latin typeface="NikoshBAN" panose="02000000000000000000" pitchFamily="2" charset="0"/>
                <a:cs typeface="NikoshBAN" panose="02000000000000000000" pitchFamily="2" charset="0"/>
              </a:rPr>
              <a:t>বন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 </a:t>
            </a:r>
          </a:p>
          <a:p>
            <a:pPr>
              <a:lnSpc>
                <a:spcPct val="200000"/>
              </a:lnSpc>
            </a:pPr>
            <a:r>
              <a:rPr lang="en-US" sz="3200" dirty="0">
                <a:latin typeface="NikoshBAN" panose="02000000000000000000" pitchFamily="2" charset="0"/>
                <a:cs typeface="NikoshBAN" panose="02000000000000000000" pitchFamily="2" charset="0"/>
              </a:rPr>
              <a:t>২। </a:t>
            </a:r>
            <a:r>
              <a:rPr lang="en-US" sz="3200" dirty="0" err="1">
                <a:latin typeface="NikoshBAN" panose="02000000000000000000" pitchFamily="2" charset="0"/>
                <a:cs typeface="NikoshBAN" panose="02000000000000000000" pitchFamily="2" charset="0"/>
              </a:rPr>
              <a:t>ম্যানগ্রোভ</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শ্রেনীবিভাগ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 </a:t>
            </a:r>
            <a:endParaRPr lang="bn-BD" sz="3200" dirty="0">
              <a:latin typeface="NikoshBAN" panose="02000000000000000000" pitchFamily="2" charset="0"/>
              <a:cs typeface="NikoshBAN" panose="02000000000000000000" pitchFamily="2" charset="0"/>
            </a:endParaRPr>
          </a:p>
          <a:p>
            <a:pPr>
              <a:lnSpc>
                <a:spcPct val="200000"/>
              </a:lnSpc>
            </a:pPr>
            <a:r>
              <a:rPr lang="en-US" sz="3200" dirty="0">
                <a:latin typeface="NikoshBAN" panose="02000000000000000000" pitchFamily="2" charset="0"/>
                <a:cs typeface="NikoshBAN" panose="02000000000000000000" pitchFamily="2" charset="0"/>
              </a:rPr>
              <a:t>৩। </a:t>
            </a:r>
            <a:r>
              <a:rPr lang="en-US" sz="3200" dirty="0" err="1">
                <a:latin typeface="NikoshBAN" panose="02000000000000000000" pitchFamily="2" charset="0"/>
                <a:cs typeface="NikoshBAN" panose="02000000000000000000" pitchFamily="2" charset="0"/>
              </a:rPr>
              <a:t>ম্যানগ্রোভ</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প্রধান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বৃক্ষ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সমন্ধে</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a:t>
            </a:r>
          </a:p>
          <a:p>
            <a:pPr>
              <a:lnSpc>
                <a:spcPct val="200000"/>
              </a:lnSpc>
            </a:pPr>
            <a:r>
              <a:rPr lang="en-US" sz="3200" dirty="0">
                <a:latin typeface="NikoshBAN" panose="02000000000000000000" pitchFamily="2" charset="0"/>
                <a:cs typeface="NikoshBAN" panose="02000000000000000000" pitchFamily="2" charset="0"/>
              </a:rPr>
              <a:t>৪। </a:t>
            </a:r>
            <a:r>
              <a:rPr lang="en-US" sz="3200" dirty="0" err="1">
                <a:latin typeface="NikoshBAN" panose="02000000000000000000" pitchFamily="2" charset="0"/>
                <a:cs typeface="NikoshBAN" panose="02000000000000000000" pitchFamily="2" charset="0"/>
              </a:rPr>
              <a:t>ম্যানগ্রোভ</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সমন্ধে</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ধারনা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লাভ</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 </a:t>
            </a:r>
          </a:p>
          <a:p>
            <a:pPr>
              <a:lnSpc>
                <a:spcPct val="200000"/>
              </a:lnSpc>
            </a:pPr>
            <a:endParaRPr lang="bn-BD" sz="32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100352A5-B3BD-4445-A2A7-C2526BF0DD7E}"/>
              </a:ext>
            </a:extLst>
          </p:cNvPr>
          <p:cNvSpPr txBox="1"/>
          <p:nvPr/>
        </p:nvSpPr>
        <p:spPr>
          <a:xfrm>
            <a:off x="270456" y="287952"/>
            <a:ext cx="11642502" cy="1200329"/>
          </a:xfrm>
          <a:prstGeom prst="rect">
            <a:avLst/>
          </a:prstGeom>
          <a:pattFill prst="plaid">
            <a:fgClr>
              <a:schemeClr val="accent2">
                <a:lumMod val="75000"/>
              </a:schemeClr>
            </a:fgClr>
            <a:bgClr>
              <a:schemeClr val="bg1"/>
            </a:bgClr>
          </a:pattFill>
        </p:spPr>
        <p:txBody>
          <a:bodyPr wrap="square" rtlCol="0">
            <a:spAutoFit/>
          </a:bodyPr>
          <a:lstStyle/>
          <a:p>
            <a:r>
              <a:rPr lang="en-US" sz="7200" dirty="0">
                <a:latin typeface="NikoshBAN" panose="02000000000000000000" pitchFamily="2" charset="0"/>
                <a:cs typeface="NikoshBAN" panose="02000000000000000000" pitchFamily="2" charset="0"/>
              </a:rPr>
              <a:t>     এ </a:t>
            </a:r>
            <a:r>
              <a:rPr lang="as-IN" sz="7200" dirty="0">
                <a:latin typeface="NikoshBAN" panose="02000000000000000000" pitchFamily="2" charset="0"/>
                <a:cs typeface="NikoshBAN" panose="02000000000000000000" pitchFamily="2" charset="0"/>
              </a:rPr>
              <a:t>প</a:t>
            </a:r>
            <a:r>
              <a:rPr lang="en-US" sz="7200" dirty="0" err="1">
                <a:latin typeface="NikoshBAN" panose="02000000000000000000" pitchFamily="2" charset="0"/>
                <a:cs typeface="NikoshBAN" panose="02000000000000000000" pitchFamily="2" charset="0"/>
              </a:rPr>
              <a:t>াঠ</a:t>
            </a:r>
            <a:r>
              <a:rPr lang="en-US" sz="7200" dirty="0">
                <a:latin typeface="NikoshBAN" panose="02000000000000000000" pitchFamily="2" charset="0"/>
                <a:cs typeface="NikoshBAN" panose="02000000000000000000" pitchFamily="2" charset="0"/>
              </a:rPr>
              <a:t> </a:t>
            </a:r>
            <a:r>
              <a:rPr lang="en-US" sz="7200" dirty="0" err="1">
                <a:latin typeface="NikoshBAN" panose="02000000000000000000" pitchFamily="2" charset="0"/>
                <a:cs typeface="NikoshBAN" panose="02000000000000000000" pitchFamily="2" charset="0"/>
              </a:rPr>
              <a:t>শে</a:t>
            </a:r>
            <a:r>
              <a:rPr lang="as-IN" sz="7200" dirty="0">
                <a:latin typeface="NikoshBAN" panose="02000000000000000000" pitchFamily="2" charset="0"/>
                <a:cs typeface="NikoshBAN" panose="02000000000000000000" pitchFamily="2" charset="0"/>
              </a:rPr>
              <a:t>ষ</a:t>
            </a:r>
            <a:r>
              <a:rPr lang="en-US" sz="7200" dirty="0">
                <a:latin typeface="NikoshBAN" panose="02000000000000000000" pitchFamily="2" charset="0"/>
                <a:cs typeface="NikoshBAN" panose="02000000000000000000" pitchFamily="2" charset="0"/>
              </a:rPr>
              <a:t>ে </a:t>
            </a:r>
            <a:r>
              <a:rPr lang="en-US" sz="7200" dirty="0" err="1">
                <a:latin typeface="NikoshBAN" panose="02000000000000000000" pitchFamily="2" charset="0"/>
                <a:cs typeface="NikoshBAN" panose="02000000000000000000" pitchFamily="2" charset="0"/>
              </a:rPr>
              <a:t>শিক্ষার</a:t>
            </a:r>
            <a:r>
              <a:rPr lang="as-IN" sz="7200" dirty="0">
                <a:latin typeface="NikoshBAN" panose="02000000000000000000" pitchFamily="2" charset="0"/>
                <a:cs typeface="NikoshBAN" panose="02000000000000000000" pitchFamily="2" charset="0"/>
              </a:rPr>
              <a:t>্</a:t>
            </a:r>
            <a:r>
              <a:rPr lang="en-US" sz="7200" dirty="0" err="1">
                <a:latin typeface="NikoshBAN" panose="02000000000000000000" pitchFamily="2" charset="0"/>
                <a:cs typeface="NikoshBAN" panose="02000000000000000000" pitchFamily="2" charset="0"/>
              </a:rPr>
              <a:t>থীরা</a:t>
            </a:r>
            <a:r>
              <a:rPr lang="en-US" sz="72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43326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1000" autoRev="1" fill="hold">
                                          <p:stCondLst>
                                            <p:cond delay="0"/>
                                          </p:stCondLst>
                                        </p:cTn>
                                        <p:tgtEl>
                                          <p:spTgt spid="10"/>
                                        </p:tgtEl>
                                        <p:attrNameLst>
                                          <p:attrName>ppt_w</p:attrName>
                                        </p:attrNameLst>
                                      </p:cBhvr>
                                    </p:anim>
                                    <p:anim by="(#ppt_w*0.50)" calcmode="lin" valueType="num">
                                      <p:cBhvr>
                                        <p:cTn id="8" dur="1000" decel="50000" autoRev="1" fill="hold">
                                          <p:stCondLst>
                                            <p:cond delay="0"/>
                                          </p:stCondLst>
                                        </p:cTn>
                                        <p:tgtEl>
                                          <p:spTgt spid="10"/>
                                        </p:tgtEl>
                                        <p:attrNameLst>
                                          <p:attrName>ppt_x</p:attrName>
                                        </p:attrNameLst>
                                      </p:cBhvr>
                                    </p:anim>
                                    <p:anim from="(-#ppt_h/2)" to="(#ppt_y)" calcmode="lin" valueType="num">
                                      <p:cBhvr>
                                        <p:cTn id="9" dur="2000" fill="hold">
                                          <p:stCondLst>
                                            <p:cond delay="0"/>
                                          </p:stCondLst>
                                        </p:cTn>
                                        <p:tgtEl>
                                          <p:spTgt spid="10"/>
                                        </p:tgtEl>
                                        <p:attrNameLst>
                                          <p:attrName>ppt_y</p:attrName>
                                        </p:attrNameLst>
                                      </p:cBhvr>
                                    </p:anim>
                                    <p:animRot by="21600000">
                                      <p:cBhvr>
                                        <p:cTn id="10" dur="2000" fill="hold">
                                          <p:stCondLst>
                                            <p:cond delay="0"/>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17F808-B4F1-4DC3-B7D7-39E182AA5608}"/>
              </a:ext>
            </a:extLst>
          </p:cNvPr>
          <p:cNvSpPr txBox="1"/>
          <p:nvPr/>
        </p:nvSpPr>
        <p:spPr>
          <a:xfrm>
            <a:off x="25757" y="0"/>
            <a:ext cx="12192000" cy="923330"/>
          </a:xfrm>
          <a:prstGeom prst="rect">
            <a:avLst/>
          </a:prstGeom>
          <a:pattFill prst="horzBrick">
            <a:fgClr>
              <a:srgbClr val="00B050"/>
            </a:fgClr>
            <a:bgClr>
              <a:schemeClr val="bg1"/>
            </a:bgClr>
          </a:pattFill>
        </p:spPr>
        <p:txBody>
          <a:bodyPr wrap="square" rtlCol="0">
            <a:spAutoFit/>
          </a:bodyPr>
          <a:lstStyle/>
          <a:p>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ম্যানগ্রোভ</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বন</a:t>
            </a:r>
            <a:r>
              <a:rPr lang="en-US" sz="5400" dirty="0">
                <a:latin typeface="NikoshBAN" panose="02000000000000000000" pitchFamily="2" charset="0"/>
                <a:cs typeface="NikoshBAN" panose="02000000000000000000" pitchFamily="2" charset="0"/>
              </a:rPr>
              <a:t>  </a:t>
            </a:r>
          </a:p>
        </p:txBody>
      </p:sp>
      <p:sp>
        <p:nvSpPr>
          <p:cNvPr id="4" name="Rectangle 3">
            <a:extLst>
              <a:ext uri="{FF2B5EF4-FFF2-40B4-BE49-F238E27FC236}">
                <a16:creationId xmlns:a16="http://schemas.microsoft.com/office/drawing/2014/main" id="{915D31C1-61A4-41A4-A7F7-1D079AAB9977}"/>
              </a:ext>
            </a:extLst>
          </p:cNvPr>
          <p:cNvSpPr/>
          <p:nvPr/>
        </p:nvSpPr>
        <p:spPr>
          <a:xfrm>
            <a:off x="141668" y="820651"/>
            <a:ext cx="6529588" cy="6186309"/>
          </a:xfrm>
          <a:prstGeom prst="rect">
            <a:avLst/>
          </a:prstGeom>
          <a:pattFill prst="dotGrid">
            <a:fgClr>
              <a:schemeClr val="accent1"/>
            </a:fgClr>
            <a:bgClr>
              <a:schemeClr val="bg1"/>
            </a:bgClr>
          </a:pattFill>
        </p:spPr>
        <p:txBody>
          <a:bodyPr wrap="square">
            <a:spAutoFit/>
          </a:bodyPr>
          <a:lstStyle/>
          <a:p>
            <a:r>
              <a:rPr lang="as-IN" sz="4400" i="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সমুদ্রোপক‚লীয় এলাকায় লবণাক্ত পানি বেষ্টিত বনভূমিকে ম্যানগ্রোভ বন বলে। পৃথিবীর বিভিন্ন অঞ্চলে প্রায় ৫০টি প্রাকৃতিক ম্যানগ্রোভ বন রয়েছে। আমাদের দেশের সমগ্র দক্ষিণাঞ্চল জুড়ে রয়েছে বঙ্গোপসাগরের উপক‚ল। এই উপক‚লীয় অঞ্চলে ম্যানগ্রোভ বন রয়েছে যা দেশের সমগ্র বনভূমির প্রায় অর্ধেক</a:t>
            </a:r>
            <a:endPar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1" name="Picture 10">
            <a:extLst>
              <a:ext uri="{FF2B5EF4-FFF2-40B4-BE49-F238E27FC236}">
                <a16:creationId xmlns:a16="http://schemas.microsoft.com/office/drawing/2014/main" id="{855980DD-4BDC-401B-B15D-63EB88B0A3FA}"/>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6671256" y="965120"/>
            <a:ext cx="5379076" cy="5632016"/>
          </a:xfrm>
          <a:prstGeom prst="rect">
            <a:avLst/>
          </a:prstGeom>
          <a:ln>
            <a:noFill/>
          </a:ln>
          <a:effectLst>
            <a:softEdge rad="112500"/>
          </a:effectLst>
        </p:spPr>
      </p:pic>
    </p:spTree>
    <p:extLst>
      <p:ext uri="{BB962C8B-B14F-4D97-AF65-F5344CB8AC3E}">
        <p14:creationId xmlns:p14="http://schemas.microsoft.com/office/powerpoint/2010/main" val="360867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ADEEFF-E91F-44C9-BE03-E074AFDC932B}"/>
              </a:ext>
            </a:extLst>
          </p:cNvPr>
          <p:cNvSpPr/>
          <p:nvPr/>
        </p:nvSpPr>
        <p:spPr>
          <a:xfrm>
            <a:off x="126609" y="1607991"/>
            <a:ext cx="11953773" cy="5170646"/>
          </a:xfrm>
          <a:prstGeom prst="rect">
            <a:avLst/>
          </a:prstGeom>
          <a:pattFill prst="lgConfetti">
            <a:fgClr>
              <a:srgbClr val="00B050"/>
            </a:fgClr>
            <a:bgClr>
              <a:schemeClr val="bg1"/>
            </a:bgClr>
          </a:pattFill>
        </p:spPr>
        <p:txBody>
          <a:bodyPr wrap="square">
            <a:spAutoFit/>
          </a:bodyPr>
          <a:lstStyle/>
          <a:p>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ম্যানগ্রোভ</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বন</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কি</a:t>
            </a:r>
            <a:r>
              <a:rPr lang="en-US" sz="66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সময়ঃ</a:t>
            </a:r>
            <a:r>
              <a:rPr lang="en-US" sz="4000" dirty="0">
                <a:latin typeface="NikoshBAN" panose="02000000000000000000" pitchFamily="2" charset="0"/>
                <a:cs typeface="NikoshBAN" panose="02000000000000000000" pitchFamily="2" charset="0"/>
              </a:rPr>
              <a:t> ৫মিঃ </a:t>
            </a:r>
            <a:endParaRPr lang="en-US" sz="6600" dirty="0">
              <a:latin typeface="NikoshBAN" panose="02000000000000000000" pitchFamily="2" charset="0"/>
              <a:cs typeface="NikoshBAN" panose="02000000000000000000" pitchFamily="2" charset="0"/>
            </a:endParaRPr>
          </a:p>
          <a:p>
            <a:r>
              <a:rPr lang="en-US" sz="6600" dirty="0">
                <a:latin typeface="NikoshBAN" panose="02000000000000000000" pitchFamily="2" charset="0"/>
                <a:cs typeface="NikoshBAN" panose="02000000000000000000" pitchFamily="2" charset="0"/>
              </a:rPr>
              <a:t> </a:t>
            </a:r>
          </a:p>
          <a:p>
            <a:endParaRPr lang="en-US" sz="6600" dirty="0">
              <a:latin typeface="NikoshBAN" panose="02000000000000000000" pitchFamily="2" charset="0"/>
              <a:cs typeface="NikoshBAN" panose="02000000000000000000" pitchFamily="2" charset="0"/>
            </a:endParaRPr>
          </a:p>
          <a:p>
            <a:endParaRPr lang="en-US" sz="6600" dirty="0">
              <a:latin typeface="NikoshBAN" panose="02000000000000000000" pitchFamily="2" charset="0"/>
              <a:cs typeface="NikoshBAN" panose="02000000000000000000" pitchFamily="2" charset="0"/>
            </a:endParaRPr>
          </a:p>
          <a:p>
            <a:endParaRPr lang="en-US" sz="6600" dirty="0">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7A4D3859-9020-423D-8C7F-75484B9D0459}"/>
              </a:ext>
            </a:extLst>
          </p:cNvPr>
          <p:cNvSpPr/>
          <p:nvPr/>
        </p:nvSpPr>
        <p:spPr>
          <a:xfrm>
            <a:off x="231819" y="0"/>
            <a:ext cx="11848563" cy="1598950"/>
          </a:xfrm>
          <a:prstGeom prst="rect">
            <a:avLst/>
          </a:prstGeom>
          <a:pattFill prst="lgCheck">
            <a:fgClr>
              <a:schemeClr val="accent4">
                <a:lumMod val="75000"/>
              </a:schemeClr>
            </a:fgClr>
            <a:bgClr>
              <a:schemeClr val="bg1"/>
            </a:bgClr>
          </a:pattFill>
        </p:spPr>
        <p:txBody>
          <a:bodyPr wrap="square">
            <a:prstTxWarp prst="textTriangleInverted">
              <a:avLst/>
            </a:prstTxWarp>
            <a:spAutoFit/>
          </a:bodyPr>
          <a:lstStyle/>
          <a:p>
            <a:pPr algn="ctr"/>
            <a:r>
              <a:rPr lang="bn-BD" sz="8800" dirty="0">
                <a:solidFill>
                  <a:schemeClr val="tx1">
                    <a:lumMod val="95000"/>
                    <a:lumOff val="5000"/>
                  </a:schemeClr>
                </a:solidFill>
                <a:latin typeface="NikoshBAN" panose="02000000000000000000" pitchFamily="2" charset="0"/>
                <a:cs typeface="NikoshBAN" panose="02000000000000000000" pitchFamily="2" charset="0"/>
              </a:rPr>
              <a:t>একক কাজ</a:t>
            </a:r>
            <a:endParaRPr lang="en-US" sz="8800"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1558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90B18E-2079-48CD-B2FB-B262ED9BFB7E}"/>
              </a:ext>
            </a:extLst>
          </p:cNvPr>
          <p:cNvSpPr txBox="1"/>
          <p:nvPr/>
        </p:nvSpPr>
        <p:spPr>
          <a:xfrm>
            <a:off x="206061" y="282495"/>
            <a:ext cx="11848563" cy="1200329"/>
          </a:xfrm>
          <a:prstGeom prst="rect">
            <a:avLst/>
          </a:prstGeom>
          <a:pattFill prst="openDmnd">
            <a:fgClr>
              <a:schemeClr val="accent1"/>
            </a:fgClr>
            <a:bgClr>
              <a:schemeClr val="bg1"/>
            </a:bgClr>
          </a:pattFill>
        </p:spPr>
        <p:txBody>
          <a:bodyPr wrap="square" rtlCol="0">
            <a:spAutoFit/>
          </a:bodyPr>
          <a:lstStyle/>
          <a:p>
            <a:r>
              <a:rPr lang="en-US" sz="7200" dirty="0">
                <a:latin typeface="NikoshBAN" panose="02000000000000000000" pitchFamily="2" charset="0"/>
                <a:cs typeface="NikoshBAN" panose="02000000000000000000" pitchFamily="2" charset="0"/>
              </a:rPr>
              <a:t>       </a:t>
            </a:r>
            <a:r>
              <a:rPr lang="en-US" sz="7200" dirty="0" err="1">
                <a:latin typeface="NikoshBAN" panose="02000000000000000000" pitchFamily="2" charset="0"/>
                <a:cs typeface="NikoshBAN" panose="02000000000000000000" pitchFamily="2" charset="0"/>
              </a:rPr>
              <a:t>ম্যানগ্রোভ</a:t>
            </a:r>
            <a:r>
              <a:rPr lang="en-US" sz="7200" dirty="0">
                <a:latin typeface="NikoshBAN" panose="02000000000000000000" pitchFamily="2" charset="0"/>
                <a:cs typeface="NikoshBAN" panose="02000000000000000000" pitchFamily="2" charset="0"/>
              </a:rPr>
              <a:t> </a:t>
            </a:r>
            <a:r>
              <a:rPr lang="en-US" sz="7200" dirty="0" err="1">
                <a:latin typeface="NikoshBAN" panose="02000000000000000000" pitchFamily="2" charset="0"/>
                <a:cs typeface="NikoshBAN" panose="02000000000000000000" pitchFamily="2" charset="0"/>
              </a:rPr>
              <a:t>বনের</a:t>
            </a:r>
            <a:r>
              <a:rPr lang="en-US" sz="7200" dirty="0">
                <a:latin typeface="NikoshBAN" panose="02000000000000000000" pitchFamily="2" charset="0"/>
                <a:cs typeface="NikoshBAN" panose="02000000000000000000" pitchFamily="2" charset="0"/>
              </a:rPr>
              <a:t> </a:t>
            </a:r>
            <a:r>
              <a:rPr lang="en-US" sz="7200" dirty="0" err="1">
                <a:latin typeface="NikoshBAN" panose="02000000000000000000" pitchFamily="2" charset="0"/>
                <a:cs typeface="NikoshBAN" panose="02000000000000000000" pitchFamily="2" charset="0"/>
              </a:rPr>
              <a:t>শ্রেণীবিভাগঃ</a:t>
            </a:r>
            <a:r>
              <a:rPr lang="en-US" sz="7200" dirty="0">
                <a:latin typeface="NikoshBAN" panose="02000000000000000000" pitchFamily="2" charset="0"/>
                <a:cs typeface="NikoshBAN" panose="02000000000000000000" pitchFamily="2" charset="0"/>
              </a:rPr>
              <a:t> </a:t>
            </a:r>
          </a:p>
        </p:txBody>
      </p:sp>
      <p:sp>
        <p:nvSpPr>
          <p:cNvPr id="2" name="TextBox 1">
            <a:extLst>
              <a:ext uri="{FF2B5EF4-FFF2-40B4-BE49-F238E27FC236}">
                <a16:creationId xmlns:a16="http://schemas.microsoft.com/office/drawing/2014/main" id="{B34B6EB5-AB77-4D59-B5FA-2551B8D3A59B}"/>
              </a:ext>
            </a:extLst>
          </p:cNvPr>
          <p:cNvSpPr txBox="1"/>
          <p:nvPr/>
        </p:nvSpPr>
        <p:spPr>
          <a:xfrm>
            <a:off x="206062" y="1738648"/>
            <a:ext cx="5022762" cy="2308324"/>
          </a:xfrm>
          <a:prstGeom prst="rect">
            <a:avLst/>
          </a:prstGeom>
          <a:pattFill prst="lgConfetti">
            <a:fgClr>
              <a:schemeClr val="accent1"/>
            </a:fgClr>
            <a:bgClr>
              <a:schemeClr val="bg1"/>
            </a:bgClr>
          </a:pattFill>
        </p:spPr>
        <p:txBody>
          <a:bodyPr wrap="square" rtlCol="0">
            <a:spAutoFit/>
          </a:bodyPr>
          <a:lstStyle/>
          <a:p>
            <a:r>
              <a:rPr lang="en-US" sz="4800" dirty="0" err="1">
                <a:latin typeface="NikoshBAN" panose="02000000000000000000" pitchFamily="2" charset="0"/>
                <a:cs typeface="NikoshBAN" panose="02000000000000000000" pitchFamily="2" charset="0"/>
              </a:rPr>
              <a:t>বাংলাদেশে</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তিনটি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যায়গায়</a:t>
            </a:r>
            <a:r>
              <a:rPr lang="en-US" sz="4800" dirty="0">
                <a:latin typeface="NikoshBAN" panose="02000000000000000000" pitchFamily="2" charset="0"/>
                <a:cs typeface="NikoshBAN" panose="02000000000000000000" pitchFamily="2" charset="0"/>
              </a:rPr>
              <a:t> ম</a:t>
            </a:r>
            <a:r>
              <a:rPr lang="as-IN" sz="4800" dirty="0">
                <a:latin typeface="NikoshBAN" panose="02000000000000000000" pitchFamily="2" charset="0"/>
                <a:cs typeface="NikoshBAN" panose="02000000000000000000" pitchFamily="2" charset="0"/>
              </a:rPr>
              <a:t>্</a:t>
            </a:r>
            <a:r>
              <a:rPr lang="en-US" sz="4800" dirty="0">
                <a:latin typeface="NikoshBAN" panose="02000000000000000000" pitchFamily="2" charset="0"/>
                <a:cs typeface="NikoshBAN" panose="02000000000000000000" pitchFamily="2" charset="0"/>
              </a:rPr>
              <a:t>য</a:t>
            </a:r>
            <a:r>
              <a:rPr lang="as-IN" sz="4800" dirty="0">
                <a:latin typeface="NikoshBAN" panose="02000000000000000000" pitchFamily="2" charset="0"/>
                <a:cs typeface="NikoshBAN" panose="02000000000000000000" pitchFamily="2" charset="0"/>
              </a:rPr>
              <a:t>া</a:t>
            </a:r>
            <a:r>
              <a:rPr lang="en-US" sz="4800" dirty="0">
                <a:latin typeface="NikoshBAN" panose="02000000000000000000" pitchFamily="2" charset="0"/>
                <a:cs typeface="NikoshBAN" panose="02000000000000000000" pitchFamily="2" charset="0"/>
              </a:rPr>
              <a:t>ন</a:t>
            </a:r>
            <a:r>
              <a:rPr lang="as-IN" sz="4800" dirty="0">
                <a:latin typeface="NikoshBAN" panose="02000000000000000000" pitchFamily="2" charset="0"/>
                <a:cs typeface="NikoshBAN" panose="02000000000000000000" pitchFamily="2" charset="0"/>
              </a:rPr>
              <a:t>গ</a:t>
            </a:r>
            <a:r>
              <a:rPr lang="en-US" sz="4800" dirty="0">
                <a:latin typeface="NikoshBAN" panose="02000000000000000000" pitchFamily="2" charset="0"/>
                <a:cs typeface="NikoshBAN" panose="02000000000000000000" pitchFamily="2" charset="0"/>
              </a:rPr>
              <a:t>্</a:t>
            </a:r>
            <a:r>
              <a:rPr lang="as-IN" sz="4800" dirty="0">
                <a:latin typeface="NikoshBAN" panose="02000000000000000000" pitchFamily="2" charset="0"/>
                <a:cs typeface="NikoshBAN" panose="02000000000000000000" pitchFamily="2" charset="0"/>
              </a:rPr>
              <a:t>র</a:t>
            </a:r>
            <a:r>
              <a:rPr lang="en-US" sz="4800" dirty="0">
                <a:latin typeface="NikoshBAN" panose="02000000000000000000" pitchFamily="2" charset="0"/>
                <a:cs typeface="NikoshBAN" panose="02000000000000000000" pitchFamily="2" charset="0"/>
              </a:rPr>
              <a:t>ো</a:t>
            </a:r>
            <a:r>
              <a:rPr lang="as-IN" sz="4800" dirty="0">
                <a:latin typeface="NikoshBAN" panose="02000000000000000000" pitchFamily="2" charset="0"/>
                <a:cs typeface="NikoshBAN" panose="02000000000000000000" pitchFamily="2" charset="0"/>
              </a:rPr>
              <a:t>ভ</a:t>
            </a:r>
            <a:r>
              <a:rPr lang="en-US" sz="4800" dirty="0">
                <a:latin typeface="NikoshBAN" panose="02000000000000000000" pitchFamily="2" charset="0"/>
                <a:cs typeface="NikoshBAN" panose="02000000000000000000" pitchFamily="2" charset="0"/>
              </a:rPr>
              <a:t> </a:t>
            </a:r>
            <a:r>
              <a:rPr lang="as-IN" sz="4800" dirty="0">
                <a:latin typeface="NikoshBAN" panose="02000000000000000000" pitchFamily="2" charset="0"/>
                <a:cs typeface="NikoshBAN" panose="02000000000000000000" pitchFamily="2" charset="0"/>
              </a:rPr>
              <a:t>ব</a:t>
            </a:r>
            <a:r>
              <a:rPr lang="en-US" sz="4800" dirty="0">
                <a:latin typeface="NikoshBAN" panose="02000000000000000000" pitchFamily="2" charset="0"/>
                <a:cs typeface="NikoshBAN" panose="02000000000000000000" pitchFamily="2" charset="0"/>
              </a:rPr>
              <a:t>ন</a:t>
            </a:r>
            <a:r>
              <a:rPr lang="as-IN" sz="4800" dirty="0">
                <a:latin typeface="NikoshBAN" panose="02000000000000000000" pitchFamily="2" charset="0"/>
                <a:cs typeface="NikoshBAN" panose="02000000000000000000" pitchFamily="2" charset="0"/>
              </a:rPr>
              <a:t>ভ</a:t>
            </a:r>
            <a:r>
              <a:rPr lang="en-US" sz="4800" dirty="0">
                <a:latin typeface="NikoshBAN" panose="02000000000000000000" pitchFamily="2" charset="0"/>
                <a:cs typeface="NikoshBAN" panose="02000000000000000000" pitchFamily="2" charset="0"/>
              </a:rPr>
              <a:t>ূ</a:t>
            </a:r>
            <a:r>
              <a:rPr lang="as-IN" sz="4800" dirty="0">
                <a:latin typeface="NikoshBAN" panose="02000000000000000000" pitchFamily="2" charset="0"/>
                <a:cs typeface="NikoshBAN" panose="02000000000000000000" pitchFamily="2" charset="0"/>
              </a:rPr>
              <a:t>ম</a:t>
            </a:r>
            <a:r>
              <a:rPr lang="en-US" sz="4800" dirty="0">
                <a:latin typeface="NikoshBAN" panose="02000000000000000000" pitchFamily="2" charset="0"/>
                <a:cs typeface="NikoshBAN" panose="02000000000000000000" pitchFamily="2" charset="0"/>
              </a:rPr>
              <a:t>ি </a:t>
            </a:r>
            <a:r>
              <a:rPr lang="as-IN" sz="4800" dirty="0">
                <a:latin typeface="NikoshBAN" panose="02000000000000000000" pitchFamily="2" charset="0"/>
                <a:cs typeface="NikoshBAN" panose="02000000000000000000" pitchFamily="2" charset="0"/>
              </a:rPr>
              <a:t>র</a:t>
            </a:r>
            <a:r>
              <a:rPr lang="en-US" sz="4800" dirty="0">
                <a:latin typeface="NikoshBAN" panose="02000000000000000000" pitchFamily="2" charset="0"/>
                <a:cs typeface="NikoshBAN" panose="02000000000000000000" pitchFamily="2" charset="0"/>
              </a:rPr>
              <a:t>য়</a:t>
            </a:r>
            <a:r>
              <a:rPr lang="as-IN" sz="4800" dirty="0">
                <a:latin typeface="NikoshBAN" panose="02000000000000000000" pitchFamily="2" charset="0"/>
                <a:cs typeface="NikoshBAN" panose="02000000000000000000" pitchFamily="2" charset="0"/>
              </a:rPr>
              <a:t>ে</a:t>
            </a:r>
            <a:r>
              <a:rPr lang="en-US" sz="4800" dirty="0" err="1">
                <a:latin typeface="NikoshBAN" panose="02000000000000000000" pitchFamily="2" charset="0"/>
                <a:cs typeface="NikoshBAN" panose="02000000000000000000" pitchFamily="2" charset="0"/>
              </a:rPr>
              <a:t>ছে</a:t>
            </a:r>
            <a:r>
              <a:rPr lang="en-US" sz="4800" dirty="0">
                <a:latin typeface="NikoshBAN" panose="02000000000000000000" pitchFamily="2" charset="0"/>
                <a:cs typeface="NikoshBAN" panose="02000000000000000000" pitchFamily="2" charset="0"/>
              </a:rPr>
              <a:t>। য</a:t>
            </a:r>
            <a:r>
              <a:rPr lang="as-IN" sz="4800" dirty="0">
                <a:latin typeface="NikoshBAN" panose="02000000000000000000" pitchFamily="2" charset="0"/>
                <a:cs typeface="NikoshBAN" panose="02000000000000000000" pitchFamily="2" charset="0"/>
              </a:rPr>
              <a:t>থ</a:t>
            </a:r>
            <a:r>
              <a:rPr lang="en-US" sz="4800" dirty="0">
                <a:latin typeface="NikoshBAN" panose="02000000000000000000" pitchFamily="2" charset="0"/>
                <a:cs typeface="NikoshBAN" panose="02000000000000000000" pitchFamily="2" charset="0"/>
              </a:rPr>
              <a:t>া</a:t>
            </a:r>
            <a:r>
              <a:rPr lang="as-IN" sz="4800" dirty="0">
                <a:latin typeface="NikoshBAN" panose="02000000000000000000" pitchFamily="2" charset="0"/>
                <a:cs typeface="NikoshBAN" panose="02000000000000000000" pitchFamily="2" charset="0"/>
              </a:rPr>
              <a:t>ঃ</a:t>
            </a:r>
            <a:r>
              <a:rPr lang="en-US" sz="4800" dirty="0">
                <a:latin typeface="NikoshBAN" panose="02000000000000000000" pitchFamily="2" charset="0"/>
                <a:cs typeface="NikoshBAN" panose="02000000000000000000" pitchFamily="2" charset="0"/>
              </a:rPr>
              <a:t>-</a:t>
            </a:r>
          </a:p>
        </p:txBody>
      </p:sp>
      <p:pic>
        <p:nvPicPr>
          <p:cNvPr id="6" name="Picture 5">
            <a:extLst>
              <a:ext uri="{FF2B5EF4-FFF2-40B4-BE49-F238E27FC236}">
                <a16:creationId xmlns:a16="http://schemas.microsoft.com/office/drawing/2014/main" id="{0A40750B-D86C-46B1-8231-4DD4AF4D5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483" y="1738648"/>
            <a:ext cx="6274455" cy="6399048"/>
          </a:xfrm>
          <a:prstGeom prst="rect">
            <a:avLst/>
          </a:prstGeom>
        </p:spPr>
      </p:pic>
      <p:sp>
        <p:nvSpPr>
          <p:cNvPr id="7" name="Rectangle 6">
            <a:extLst>
              <a:ext uri="{FF2B5EF4-FFF2-40B4-BE49-F238E27FC236}">
                <a16:creationId xmlns:a16="http://schemas.microsoft.com/office/drawing/2014/main" id="{4BCB64F7-AAD9-4B29-A297-1195E490306D}"/>
              </a:ext>
            </a:extLst>
          </p:cNvPr>
          <p:cNvSpPr/>
          <p:nvPr/>
        </p:nvSpPr>
        <p:spPr>
          <a:xfrm>
            <a:off x="206062" y="4113888"/>
            <a:ext cx="5022762" cy="701294"/>
          </a:xfrm>
          <a:prstGeom prst="rect">
            <a:avLst/>
          </a:prstGeom>
          <a:pattFill prst="sphere">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NikoshBAN" panose="02000000000000000000" pitchFamily="2" charset="0"/>
                <a:cs typeface="NikoshBAN" panose="02000000000000000000" pitchFamily="2" charset="0"/>
              </a:rPr>
              <a:t>চ</a:t>
            </a:r>
            <a:r>
              <a:rPr lang="as-IN" sz="3200" dirty="0">
                <a:solidFill>
                  <a:schemeClr val="tx1"/>
                </a:solidFill>
                <a:latin typeface="NikoshBAN" panose="02000000000000000000" pitchFamily="2" charset="0"/>
                <a:cs typeface="NikoshBAN" panose="02000000000000000000" pitchFamily="2" charset="0"/>
              </a:rPr>
              <a:t>ক</a:t>
            </a:r>
            <a:r>
              <a:rPr lang="en-US" sz="3200" dirty="0">
                <a:solidFill>
                  <a:schemeClr val="tx1"/>
                </a:solidFill>
                <a:latin typeface="NikoshBAN" panose="02000000000000000000" pitchFamily="2" charset="0"/>
                <a:cs typeface="NikoshBAN" panose="02000000000000000000" pitchFamily="2" charset="0"/>
              </a:rPr>
              <a:t>ো</a:t>
            </a:r>
            <a:r>
              <a:rPr lang="as-IN" sz="3200" dirty="0">
                <a:solidFill>
                  <a:schemeClr val="tx1"/>
                </a:solidFill>
                <a:latin typeface="NikoshBAN" panose="02000000000000000000" pitchFamily="2" charset="0"/>
                <a:cs typeface="NikoshBAN" panose="02000000000000000000" pitchFamily="2" charset="0"/>
              </a:rPr>
              <a:t>র</a:t>
            </a:r>
            <a:r>
              <a:rPr lang="en-US" sz="3200" dirty="0">
                <a:solidFill>
                  <a:schemeClr val="tx1"/>
                </a:solidFill>
                <a:latin typeface="NikoshBAN" panose="02000000000000000000" pitchFamily="2" charset="0"/>
                <a:cs typeface="NikoshBAN" panose="02000000000000000000" pitchFamily="2" charset="0"/>
              </a:rPr>
              <a:t>ি</a:t>
            </a:r>
            <a:r>
              <a:rPr lang="as-IN" sz="3200" dirty="0">
                <a:solidFill>
                  <a:schemeClr val="tx1"/>
                </a:solidFill>
                <a:latin typeface="NikoshBAN" panose="02000000000000000000" pitchFamily="2" charset="0"/>
                <a:cs typeface="NikoshBAN" panose="02000000000000000000" pitchFamily="2" charset="0"/>
              </a:rPr>
              <a:t>য়</a:t>
            </a:r>
            <a:r>
              <a:rPr lang="en-US" sz="3200" dirty="0">
                <a:solidFill>
                  <a:schemeClr val="tx1"/>
                </a:solidFill>
                <a:latin typeface="NikoshBAN" panose="02000000000000000000" pitchFamily="2" charset="0"/>
                <a:cs typeface="NikoshBAN" panose="02000000000000000000" pitchFamily="2" charset="0"/>
              </a:rPr>
              <a:t>া </a:t>
            </a:r>
            <a:r>
              <a:rPr lang="as-IN" sz="3200" dirty="0">
                <a:solidFill>
                  <a:schemeClr val="tx1"/>
                </a:solidFill>
                <a:latin typeface="NikoshBAN" panose="02000000000000000000" pitchFamily="2" charset="0"/>
                <a:cs typeface="NikoshBAN" panose="02000000000000000000" pitchFamily="2" charset="0"/>
              </a:rPr>
              <a:t>স</a:t>
            </a:r>
            <a:r>
              <a:rPr lang="en-US" sz="3200" dirty="0">
                <a:solidFill>
                  <a:schemeClr val="tx1"/>
                </a:solidFill>
                <a:latin typeface="NikoshBAN" panose="02000000000000000000" pitchFamily="2" charset="0"/>
                <a:cs typeface="NikoshBAN" panose="02000000000000000000" pitchFamily="2" charset="0"/>
              </a:rPr>
              <a:t>ু</a:t>
            </a:r>
            <a:r>
              <a:rPr lang="as-IN" sz="3200" dirty="0">
                <a:solidFill>
                  <a:schemeClr val="tx1"/>
                </a:solidFill>
                <a:latin typeface="NikoshBAN" panose="02000000000000000000" pitchFamily="2" charset="0"/>
                <a:cs typeface="NikoshBAN" panose="02000000000000000000" pitchFamily="2" charset="0"/>
              </a:rPr>
              <a:t>ন</a:t>
            </a:r>
            <a:r>
              <a:rPr lang="en-US" sz="3200" dirty="0">
                <a:solidFill>
                  <a:schemeClr val="tx1"/>
                </a:solidFill>
                <a:latin typeface="NikoshBAN" panose="02000000000000000000" pitchFamily="2" charset="0"/>
                <a:cs typeface="NikoshBAN" panose="02000000000000000000" pitchFamily="2" charset="0"/>
              </a:rPr>
              <a:t>্</a:t>
            </a:r>
            <a:r>
              <a:rPr lang="as-IN" sz="3200" dirty="0">
                <a:solidFill>
                  <a:schemeClr val="tx1"/>
                </a:solidFill>
                <a:latin typeface="NikoshBAN" panose="02000000000000000000" pitchFamily="2" charset="0"/>
                <a:cs typeface="NikoshBAN" panose="02000000000000000000" pitchFamily="2" charset="0"/>
              </a:rPr>
              <a:t>দ</a:t>
            </a:r>
            <a:r>
              <a:rPr lang="en-US" sz="3200" dirty="0">
                <a:solidFill>
                  <a:schemeClr val="tx1"/>
                </a:solidFill>
                <a:latin typeface="NikoshBAN" panose="02000000000000000000" pitchFamily="2" charset="0"/>
                <a:cs typeface="NikoshBAN" panose="02000000000000000000" pitchFamily="2" charset="0"/>
              </a:rPr>
              <a:t>র</a:t>
            </a:r>
            <a:r>
              <a:rPr lang="as-IN" sz="3200" dirty="0">
                <a:solidFill>
                  <a:schemeClr val="tx1"/>
                </a:solidFill>
                <a:latin typeface="NikoshBAN" panose="02000000000000000000" pitchFamily="2" charset="0"/>
                <a:cs typeface="NikoshBAN" panose="02000000000000000000" pitchFamily="2" charset="0"/>
              </a:rPr>
              <a:t>ব</a:t>
            </a:r>
            <a:r>
              <a:rPr lang="en-US" sz="3200" dirty="0">
                <a:solidFill>
                  <a:schemeClr val="tx1"/>
                </a:solidFill>
                <a:latin typeface="NikoshBAN" panose="02000000000000000000" pitchFamily="2" charset="0"/>
                <a:cs typeface="NikoshBAN" panose="02000000000000000000" pitchFamily="2" charset="0"/>
              </a:rPr>
              <a:t>ন </a:t>
            </a:r>
          </a:p>
        </p:txBody>
      </p:sp>
      <p:sp>
        <p:nvSpPr>
          <p:cNvPr id="8" name="Rectangle 7">
            <a:extLst>
              <a:ext uri="{FF2B5EF4-FFF2-40B4-BE49-F238E27FC236}">
                <a16:creationId xmlns:a16="http://schemas.microsoft.com/office/drawing/2014/main" id="{9E0BA04D-9072-4B69-B0DB-0E424B94E520}"/>
              </a:ext>
            </a:extLst>
          </p:cNvPr>
          <p:cNvSpPr/>
          <p:nvPr/>
        </p:nvSpPr>
        <p:spPr>
          <a:xfrm>
            <a:off x="206062" y="4848639"/>
            <a:ext cx="5022762" cy="890160"/>
          </a:xfrm>
          <a:prstGeom prst="rect">
            <a:avLst/>
          </a:prstGeom>
          <a:pattFill prst="lgConfetti">
            <a:fgClr>
              <a:srgbClr val="C0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a:t>
            </a:r>
            <a:r>
              <a:rPr lang="as-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as-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ফ</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a:t>
            </a:r>
            <a:r>
              <a:rPr lang="as-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987174D5-00F8-4947-A04C-B8746B7B3A66}"/>
              </a:ext>
            </a:extLst>
          </p:cNvPr>
          <p:cNvSpPr/>
          <p:nvPr/>
        </p:nvSpPr>
        <p:spPr>
          <a:xfrm>
            <a:off x="206061" y="5842416"/>
            <a:ext cx="4940535" cy="786693"/>
          </a:xfrm>
          <a:prstGeom prst="rect">
            <a:avLst/>
          </a:prstGeom>
          <a:pattFill prst="sphere">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NikoshBAN" panose="02000000000000000000" pitchFamily="2" charset="0"/>
                <a:cs typeface="NikoshBAN" panose="02000000000000000000" pitchFamily="2" charset="0"/>
              </a:rPr>
              <a:t> </a:t>
            </a:r>
          </a:p>
        </p:txBody>
      </p:sp>
      <p:sp>
        <p:nvSpPr>
          <p:cNvPr id="11" name="TextBox 10">
            <a:extLst>
              <a:ext uri="{FF2B5EF4-FFF2-40B4-BE49-F238E27FC236}">
                <a16:creationId xmlns:a16="http://schemas.microsoft.com/office/drawing/2014/main" id="{9F834DE3-F3D6-403A-B45C-86A3CF7569AC}"/>
              </a:ext>
            </a:extLst>
          </p:cNvPr>
          <p:cNvSpPr txBox="1"/>
          <p:nvPr/>
        </p:nvSpPr>
        <p:spPr>
          <a:xfrm>
            <a:off x="978795" y="6035730"/>
            <a:ext cx="2488182" cy="523220"/>
          </a:xfrm>
          <a:prstGeom prst="rect">
            <a:avLst/>
          </a:prstGeom>
          <a:noFill/>
        </p:spPr>
        <p:txBody>
          <a:bodyPr wrap="none" rtlCol="0">
            <a:spAutoFit/>
          </a:bodyPr>
          <a:lstStyle/>
          <a:p>
            <a:r>
              <a:rPr lang="en-US" sz="2800" dirty="0" err="1"/>
              <a:t>বৃহত্তর</a:t>
            </a:r>
            <a:r>
              <a:rPr lang="en-US" sz="2800" dirty="0"/>
              <a:t> </a:t>
            </a:r>
            <a:r>
              <a:rPr lang="en-US" sz="2800" dirty="0" err="1"/>
              <a:t>সুন্দরবন</a:t>
            </a:r>
            <a:endParaRPr lang="en-US" sz="2800" dirty="0"/>
          </a:p>
        </p:txBody>
      </p:sp>
      <p:sp>
        <p:nvSpPr>
          <p:cNvPr id="12" name="Star: 5 Points 11">
            <a:extLst>
              <a:ext uri="{FF2B5EF4-FFF2-40B4-BE49-F238E27FC236}">
                <a16:creationId xmlns:a16="http://schemas.microsoft.com/office/drawing/2014/main" id="{EA0B4ADA-78F1-42D0-8653-02DAC000A6A5}"/>
              </a:ext>
            </a:extLst>
          </p:cNvPr>
          <p:cNvSpPr/>
          <p:nvPr/>
        </p:nvSpPr>
        <p:spPr>
          <a:xfrm>
            <a:off x="7469746" y="6035730"/>
            <a:ext cx="605308" cy="52322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Sun 12">
            <a:extLst>
              <a:ext uri="{FF2B5EF4-FFF2-40B4-BE49-F238E27FC236}">
                <a16:creationId xmlns:a16="http://schemas.microsoft.com/office/drawing/2014/main" id="{CC8938D3-006D-44F0-B4A5-9B10D5C66EEC}"/>
              </a:ext>
            </a:extLst>
          </p:cNvPr>
          <p:cNvSpPr/>
          <p:nvPr/>
        </p:nvSpPr>
        <p:spPr>
          <a:xfrm>
            <a:off x="10637949" y="6107404"/>
            <a:ext cx="472225" cy="523220"/>
          </a:xfrm>
          <a:prstGeom prst="su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n 13">
            <a:extLst>
              <a:ext uri="{FF2B5EF4-FFF2-40B4-BE49-F238E27FC236}">
                <a16:creationId xmlns:a16="http://schemas.microsoft.com/office/drawing/2014/main" id="{98518C20-D46F-4FE3-A73A-8B9F3241F9F5}"/>
              </a:ext>
            </a:extLst>
          </p:cNvPr>
          <p:cNvSpPr/>
          <p:nvPr/>
        </p:nvSpPr>
        <p:spPr>
          <a:xfrm>
            <a:off x="9015212" y="5889491"/>
            <a:ext cx="605308" cy="523220"/>
          </a:xfrm>
          <a:prstGeom prst="su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8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2000" fill="hold"/>
                                        <p:tgtEl>
                                          <p:spTgt spid="7"/>
                                        </p:tgtEl>
                                        <p:attrNameLst>
                                          <p:attrName>ppt_w</p:attrName>
                                        </p:attrNameLst>
                                      </p:cBhvr>
                                      <p:tavLst>
                                        <p:tav tm="0">
                                          <p:val>
                                            <p:fltVal val="0"/>
                                          </p:val>
                                        </p:tav>
                                        <p:tav tm="100000">
                                          <p:val>
                                            <p:strVal val="#ppt_w"/>
                                          </p:val>
                                        </p:tav>
                                      </p:tavLst>
                                    </p:anim>
                                    <p:anim calcmode="lin" valueType="num">
                                      <p:cBhvr>
                                        <p:cTn id="25" dur="2000" fill="hold"/>
                                        <p:tgtEl>
                                          <p:spTgt spid="7"/>
                                        </p:tgtEl>
                                        <p:attrNameLst>
                                          <p:attrName>ppt_h</p:attrName>
                                        </p:attrNameLst>
                                      </p:cBhvr>
                                      <p:tavLst>
                                        <p:tav tm="0">
                                          <p:val>
                                            <p:fltVal val="0"/>
                                          </p:val>
                                        </p:tav>
                                        <p:tav tm="100000">
                                          <p:val>
                                            <p:strVal val="#ppt_h"/>
                                          </p:val>
                                        </p:tav>
                                      </p:tavLst>
                                    </p:anim>
                                    <p:anim calcmode="lin" valueType="num">
                                      <p:cBhvr>
                                        <p:cTn id="26" dur="2000" fill="hold"/>
                                        <p:tgtEl>
                                          <p:spTgt spid="7"/>
                                        </p:tgtEl>
                                        <p:attrNameLst>
                                          <p:attrName>style.rotation</p:attrName>
                                        </p:attrNameLst>
                                      </p:cBhvr>
                                      <p:tavLst>
                                        <p:tav tm="0">
                                          <p:val>
                                            <p:fltVal val="90"/>
                                          </p:val>
                                        </p:tav>
                                        <p:tav tm="100000">
                                          <p:val>
                                            <p:fltVal val="0"/>
                                          </p:val>
                                        </p:tav>
                                      </p:tavLst>
                                    </p:anim>
                                    <p:animEffect transition="in" filter="fade">
                                      <p:cBhvr>
                                        <p:cTn id="27" dur="2000"/>
                                        <p:tgtEl>
                                          <p:spTgt spid="7"/>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2000" fill="hold"/>
                                        <p:tgtEl>
                                          <p:spTgt spid="8"/>
                                        </p:tgtEl>
                                        <p:attrNameLst>
                                          <p:attrName>ppt_w</p:attrName>
                                        </p:attrNameLst>
                                      </p:cBhvr>
                                      <p:tavLst>
                                        <p:tav tm="0">
                                          <p:val>
                                            <p:fltVal val="0"/>
                                          </p:val>
                                        </p:tav>
                                        <p:tav tm="100000">
                                          <p:val>
                                            <p:strVal val="#ppt_w"/>
                                          </p:val>
                                        </p:tav>
                                      </p:tavLst>
                                    </p:anim>
                                    <p:anim calcmode="lin" valueType="num">
                                      <p:cBhvr>
                                        <p:cTn id="31" dur="2000" fill="hold"/>
                                        <p:tgtEl>
                                          <p:spTgt spid="8"/>
                                        </p:tgtEl>
                                        <p:attrNameLst>
                                          <p:attrName>ppt_h</p:attrName>
                                        </p:attrNameLst>
                                      </p:cBhvr>
                                      <p:tavLst>
                                        <p:tav tm="0">
                                          <p:val>
                                            <p:fltVal val="0"/>
                                          </p:val>
                                        </p:tav>
                                        <p:tav tm="100000">
                                          <p:val>
                                            <p:strVal val="#ppt_h"/>
                                          </p:val>
                                        </p:tav>
                                      </p:tavLst>
                                    </p:anim>
                                    <p:anim calcmode="lin" valueType="num">
                                      <p:cBhvr>
                                        <p:cTn id="32" dur="2000" fill="hold"/>
                                        <p:tgtEl>
                                          <p:spTgt spid="8"/>
                                        </p:tgtEl>
                                        <p:attrNameLst>
                                          <p:attrName>style.rotation</p:attrName>
                                        </p:attrNameLst>
                                      </p:cBhvr>
                                      <p:tavLst>
                                        <p:tav tm="0">
                                          <p:val>
                                            <p:fltVal val="90"/>
                                          </p:val>
                                        </p:tav>
                                        <p:tav tm="100000">
                                          <p:val>
                                            <p:fltVal val="0"/>
                                          </p:val>
                                        </p:tav>
                                      </p:tavLst>
                                    </p:anim>
                                    <p:animEffect transition="in" filter="fade">
                                      <p:cBhvr>
                                        <p:cTn id="33" dur="2000"/>
                                        <p:tgtEl>
                                          <p:spTgt spid="8"/>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2000" fill="hold"/>
                                        <p:tgtEl>
                                          <p:spTgt spid="11"/>
                                        </p:tgtEl>
                                        <p:attrNameLst>
                                          <p:attrName>ppt_w</p:attrName>
                                        </p:attrNameLst>
                                      </p:cBhvr>
                                      <p:tavLst>
                                        <p:tav tm="0">
                                          <p:val>
                                            <p:fltVal val="0"/>
                                          </p:val>
                                        </p:tav>
                                        <p:tav tm="100000">
                                          <p:val>
                                            <p:strVal val="#ppt_w"/>
                                          </p:val>
                                        </p:tav>
                                      </p:tavLst>
                                    </p:anim>
                                    <p:anim calcmode="lin" valueType="num">
                                      <p:cBhvr>
                                        <p:cTn id="37" dur="2000" fill="hold"/>
                                        <p:tgtEl>
                                          <p:spTgt spid="11"/>
                                        </p:tgtEl>
                                        <p:attrNameLst>
                                          <p:attrName>ppt_h</p:attrName>
                                        </p:attrNameLst>
                                      </p:cBhvr>
                                      <p:tavLst>
                                        <p:tav tm="0">
                                          <p:val>
                                            <p:fltVal val="0"/>
                                          </p:val>
                                        </p:tav>
                                        <p:tav tm="100000">
                                          <p:val>
                                            <p:strVal val="#ppt_h"/>
                                          </p:val>
                                        </p:tav>
                                      </p:tavLst>
                                    </p:anim>
                                    <p:anim calcmode="lin" valueType="num">
                                      <p:cBhvr>
                                        <p:cTn id="38" dur="2000" fill="hold"/>
                                        <p:tgtEl>
                                          <p:spTgt spid="11"/>
                                        </p:tgtEl>
                                        <p:attrNameLst>
                                          <p:attrName>style.rotation</p:attrName>
                                        </p:attrNameLst>
                                      </p:cBhvr>
                                      <p:tavLst>
                                        <p:tav tm="0">
                                          <p:val>
                                            <p:fltVal val="90"/>
                                          </p:val>
                                        </p:tav>
                                        <p:tav tm="100000">
                                          <p:val>
                                            <p:fltVal val="0"/>
                                          </p:val>
                                        </p:tav>
                                      </p:tavLst>
                                    </p:anim>
                                    <p:animEffect transition="in" filter="fade">
                                      <p:cBhvr>
                                        <p:cTn id="39" dur="2000"/>
                                        <p:tgtEl>
                                          <p:spTgt spid="11"/>
                                        </p:tgtEl>
                                      </p:cBhvr>
                                    </p:animEffect>
                                  </p:childTnLst>
                                </p:cTn>
                              </p:par>
                              <p:par>
                                <p:cTn id="40" presetID="31"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2000" fill="hold"/>
                                        <p:tgtEl>
                                          <p:spTgt spid="6"/>
                                        </p:tgtEl>
                                        <p:attrNameLst>
                                          <p:attrName>ppt_w</p:attrName>
                                        </p:attrNameLst>
                                      </p:cBhvr>
                                      <p:tavLst>
                                        <p:tav tm="0">
                                          <p:val>
                                            <p:fltVal val="0"/>
                                          </p:val>
                                        </p:tav>
                                        <p:tav tm="100000">
                                          <p:val>
                                            <p:strVal val="#ppt_w"/>
                                          </p:val>
                                        </p:tav>
                                      </p:tavLst>
                                    </p:anim>
                                    <p:anim calcmode="lin" valueType="num">
                                      <p:cBhvr>
                                        <p:cTn id="43" dur="2000" fill="hold"/>
                                        <p:tgtEl>
                                          <p:spTgt spid="6"/>
                                        </p:tgtEl>
                                        <p:attrNameLst>
                                          <p:attrName>ppt_h</p:attrName>
                                        </p:attrNameLst>
                                      </p:cBhvr>
                                      <p:tavLst>
                                        <p:tav tm="0">
                                          <p:val>
                                            <p:fltVal val="0"/>
                                          </p:val>
                                        </p:tav>
                                        <p:tav tm="100000">
                                          <p:val>
                                            <p:strVal val="#ppt_h"/>
                                          </p:val>
                                        </p:tav>
                                      </p:tavLst>
                                    </p:anim>
                                    <p:anim calcmode="lin" valueType="num">
                                      <p:cBhvr>
                                        <p:cTn id="44" dur="2000" fill="hold"/>
                                        <p:tgtEl>
                                          <p:spTgt spid="6"/>
                                        </p:tgtEl>
                                        <p:attrNameLst>
                                          <p:attrName>style.rotation</p:attrName>
                                        </p:attrNameLst>
                                      </p:cBhvr>
                                      <p:tavLst>
                                        <p:tav tm="0">
                                          <p:val>
                                            <p:fltVal val="90"/>
                                          </p:val>
                                        </p:tav>
                                        <p:tav tm="100000">
                                          <p:val>
                                            <p:fltVal val="0"/>
                                          </p:val>
                                        </p:tav>
                                      </p:tavLst>
                                    </p:anim>
                                    <p:animEffect transition="in" filter="fade">
                                      <p:cBhvr>
                                        <p:cTn id="4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000" fill="hold"/>
                                        <p:tgtEl>
                                          <p:spTgt spid="12"/>
                                        </p:tgtEl>
                                        <p:attrNameLst>
                                          <p:attrName>ppt_w</p:attrName>
                                        </p:attrNameLst>
                                      </p:cBhvr>
                                      <p:tavLst>
                                        <p:tav tm="0">
                                          <p:val>
                                            <p:fltVal val="0"/>
                                          </p:val>
                                        </p:tav>
                                        <p:tav tm="100000">
                                          <p:val>
                                            <p:strVal val="#ppt_w"/>
                                          </p:val>
                                        </p:tav>
                                      </p:tavLst>
                                    </p:anim>
                                    <p:anim calcmode="lin" valueType="num">
                                      <p:cBhvr>
                                        <p:cTn id="52" dur="2000" fill="hold"/>
                                        <p:tgtEl>
                                          <p:spTgt spid="12"/>
                                        </p:tgtEl>
                                        <p:attrNameLst>
                                          <p:attrName>ppt_h</p:attrName>
                                        </p:attrNameLst>
                                      </p:cBhvr>
                                      <p:tavLst>
                                        <p:tav tm="0">
                                          <p:val>
                                            <p:fltVal val="0"/>
                                          </p:val>
                                        </p:tav>
                                        <p:tav tm="100000">
                                          <p:val>
                                            <p:strVal val="#ppt_h"/>
                                          </p:val>
                                        </p:tav>
                                      </p:tavLst>
                                    </p:anim>
                                    <p:anim calcmode="lin" valueType="num">
                                      <p:cBhvr>
                                        <p:cTn id="53" dur="2000" fill="hold"/>
                                        <p:tgtEl>
                                          <p:spTgt spid="12"/>
                                        </p:tgtEl>
                                        <p:attrNameLst>
                                          <p:attrName>style.rotation</p:attrName>
                                        </p:attrNameLst>
                                      </p:cBhvr>
                                      <p:tavLst>
                                        <p:tav tm="0">
                                          <p:val>
                                            <p:fltVal val="90"/>
                                          </p:val>
                                        </p:tav>
                                        <p:tav tm="100000">
                                          <p:val>
                                            <p:fltVal val="0"/>
                                          </p:val>
                                        </p:tav>
                                      </p:tavLst>
                                    </p:anim>
                                    <p:animEffect transition="in" filter="fade">
                                      <p:cBhvr>
                                        <p:cTn id="54" dur="2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2000" fill="hold"/>
                                        <p:tgtEl>
                                          <p:spTgt spid="13"/>
                                        </p:tgtEl>
                                        <p:attrNameLst>
                                          <p:attrName>ppt_w</p:attrName>
                                        </p:attrNameLst>
                                      </p:cBhvr>
                                      <p:tavLst>
                                        <p:tav tm="0">
                                          <p:val>
                                            <p:fltVal val="0"/>
                                          </p:val>
                                        </p:tav>
                                        <p:tav tm="100000">
                                          <p:val>
                                            <p:strVal val="#ppt_w"/>
                                          </p:val>
                                        </p:tav>
                                      </p:tavLst>
                                    </p:anim>
                                    <p:anim calcmode="lin" valueType="num">
                                      <p:cBhvr>
                                        <p:cTn id="61" dur="2000" fill="hold"/>
                                        <p:tgtEl>
                                          <p:spTgt spid="13"/>
                                        </p:tgtEl>
                                        <p:attrNameLst>
                                          <p:attrName>ppt_h</p:attrName>
                                        </p:attrNameLst>
                                      </p:cBhvr>
                                      <p:tavLst>
                                        <p:tav tm="0">
                                          <p:val>
                                            <p:fltVal val="0"/>
                                          </p:val>
                                        </p:tav>
                                        <p:tav tm="100000">
                                          <p:val>
                                            <p:strVal val="#ppt_h"/>
                                          </p:val>
                                        </p:tav>
                                      </p:tavLst>
                                    </p:anim>
                                    <p:anim calcmode="lin" valueType="num">
                                      <p:cBhvr>
                                        <p:cTn id="62" dur="2000" fill="hold"/>
                                        <p:tgtEl>
                                          <p:spTgt spid="13"/>
                                        </p:tgtEl>
                                        <p:attrNameLst>
                                          <p:attrName>style.rotation</p:attrName>
                                        </p:attrNameLst>
                                      </p:cBhvr>
                                      <p:tavLst>
                                        <p:tav tm="0">
                                          <p:val>
                                            <p:fltVal val="90"/>
                                          </p:val>
                                        </p:tav>
                                        <p:tav tm="100000">
                                          <p:val>
                                            <p:fltVal val="0"/>
                                          </p:val>
                                        </p:tav>
                                      </p:tavLst>
                                    </p:anim>
                                    <p:animEffect transition="in" filter="fade">
                                      <p:cBhvr>
                                        <p:cTn id="63" dur="2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nextCondLst>
                <p:cond evt="onClick" delay="0">
                  <p:tgtEl>
                    <p:spTgt spid="8"/>
                  </p:tgtEl>
                </p:cond>
              </p:nextCondLst>
            </p:seq>
            <p:seq concurrent="1" nextAc="seek">
              <p:cTn id="64" restart="whenNotActive" fill="hold" evtFilter="cancelBubble" nodeType="interactiveSeq">
                <p:stCondLst>
                  <p:cond evt="onClick" delay="0">
                    <p:tgtEl>
                      <p:spTgt spid="11"/>
                    </p:tgtEl>
                  </p:cond>
                </p:stCondLst>
                <p:endSync evt="end" delay="0">
                  <p:rtn val="all"/>
                </p:endSync>
                <p:childTnLst>
                  <p:par>
                    <p:cTn id="65" fill="hold">
                      <p:stCondLst>
                        <p:cond delay="0"/>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2000" fill="hold"/>
                                        <p:tgtEl>
                                          <p:spTgt spid="14"/>
                                        </p:tgtEl>
                                        <p:attrNameLst>
                                          <p:attrName>ppt_w</p:attrName>
                                        </p:attrNameLst>
                                      </p:cBhvr>
                                      <p:tavLst>
                                        <p:tav tm="0">
                                          <p:val>
                                            <p:fltVal val="0"/>
                                          </p:val>
                                        </p:tav>
                                        <p:tav tm="100000">
                                          <p:val>
                                            <p:strVal val="#ppt_w"/>
                                          </p:val>
                                        </p:tav>
                                      </p:tavLst>
                                    </p:anim>
                                    <p:anim calcmode="lin" valueType="num">
                                      <p:cBhvr>
                                        <p:cTn id="70" dur="2000" fill="hold"/>
                                        <p:tgtEl>
                                          <p:spTgt spid="14"/>
                                        </p:tgtEl>
                                        <p:attrNameLst>
                                          <p:attrName>ppt_h</p:attrName>
                                        </p:attrNameLst>
                                      </p:cBhvr>
                                      <p:tavLst>
                                        <p:tav tm="0">
                                          <p:val>
                                            <p:fltVal val="0"/>
                                          </p:val>
                                        </p:tav>
                                        <p:tav tm="100000">
                                          <p:val>
                                            <p:strVal val="#ppt_h"/>
                                          </p:val>
                                        </p:tav>
                                      </p:tavLst>
                                    </p:anim>
                                    <p:anim calcmode="lin" valueType="num">
                                      <p:cBhvr>
                                        <p:cTn id="71" dur="2000" fill="hold"/>
                                        <p:tgtEl>
                                          <p:spTgt spid="14"/>
                                        </p:tgtEl>
                                        <p:attrNameLst>
                                          <p:attrName>style.rotation</p:attrName>
                                        </p:attrNameLst>
                                      </p:cBhvr>
                                      <p:tavLst>
                                        <p:tav tm="0">
                                          <p:val>
                                            <p:fltVal val="90"/>
                                          </p:val>
                                        </p:tav>
                                        <p:tav tm="100000">
                                          <p:val>
                                            <p:fltVal val="0"/>
                                          </p:val>
                                        </p:tav>
                                      </p:tavLst>
                                    </p:anim>
                                    <p:animEffect transition="in" filter="fade">
                                      <p:cBhvr>
                                        <p:cTn id="72" dur="2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nextCondLst>
                <p:cond evt="onClick" delay="0">
                  <p:tgtEl>
                    <p:spTgt spid="11"/>
                  </p:tgtEl>
                </p:cond>
              </p:nextCondLst>
            </p:seq>
          </p:childTnLst>
        </p:cTn>
      </p:par>
    </p:tnLst>
    <p:bldLst>
      <p:bldP spid="3" grpId="0" animBg="1"/>
      <p:bldP spid="2" grpId="0" animBg="1"/>
      <p:bldP spid="7" grpId="0" animBg="1"/>
      <p:bldP spid="8" grpId="0" animBg="1"/>
      <p:bldP spid="11" grpId="0"/>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DB6A44-FF60-4D4E-87B0-55322E368A69}"/>
              </a:ext>
            </a:extLst>
          </p:cNvPr>
          <p:cNvSpPr/>
          <p:nvPr/>
        </p:nvSpPr>
        <p:spPr>
          <a:xfrm>
            <a:off x="100884" y="1767994"/>
            <a:ext cx="11990231" cy="3785652"/>
          </a:xfrm>
          <a:prstGeom prst="rect">
            <a:avLst/>
          </a:prstGeom>
          <a:pattFill prst="dotGrid">
            <a:fgClr>
              <a:srgbClr val="7030A0"/>
            </a:fgClr>
            <a:bgClr>
              <a:schemeClr val="bg1"/>
            </a:bgClr>
          </a:pattFill>
        </p:spPr>
        <p:txBody>
          <a:bodyPr wrap="square">
            <a:spAutoFit/>
          </a:bodyPr>
          <a:lstStyle/>
          <a:p>
            <a:endParaRPr lang="en-US" sz="6000" dirty="0">
              <a:latin typeface="NikoshBAN" panose="02000000000000000000" pitchFamily="2" charset="0"/>
              <a:cs typeface="NikoshBAN" panose="02000000000000000000" pitchFamily="2" charset="0"/>
            </a:endParaRPr>
          </a:p>
          <a:p>
            <a:endParaRPr lang="en-US" sz="6000" dirty="0">
              <a:latin typeface="NikoshBAN" panose="02000000000000000000" pitchFamily="2" charset="0"/>
              <a:cs typeface="NikoshBAN" panose="02000000000000000000" pitchFamily="2" charset="0"/>
            </a:endParaRPr>
          </a:p>
          <a:p>
            <a:endParaRPr lang="en-US" sz="6000" dirty="0">
              <a:latin typeface="NikoshBAN" panose="02000000000000000000" pitchFamily="2" charset="0"/>
              <a:cs typeface="NikoshBAN" panose="02000000000000000000" pitchFamily="2" charset="0"/>
            </a:endParaRPr>
          </a:p>
          <a:p>
            <a:endParaRPr lang="en-US" sz="6000" dirty="0">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558EB005-9E63-4F7E-A6F5-2622E2887ECC}"/>
              </a:ext>
            </a:extLst>
          </p:cNvPr>
          <p:cNvSpPr/>
          <p:nvPr/>
        </p:nvSpPr>
        <p:spPr>
          <a:xfrm>
            <a:off x="90151" y="90152"/>
            <a:ext cx="11990231" cy="1508798"/>
          </a:xfrm>
          <a:prstGeom prst="rect">
            <a:avLst/>
          </a:prstGeom>
          <a:pattFill prst="solidDmnd">
            <a:fgClr>
              <a:srgbClr val="0070C0"/>
            </a:fgClr>
            <a:bgClr>
              <a:schemeClr val="bg1"/>
            </a:bgClr>
          </a:pattFill>
        </p:spPr>
        <p:txBody>
          <a:bodyPr wrap="square">
            <a:prstTxWarp prst="textTriangleInverted">
              <a:avLst/>
            </a:prstTxWarp>
            <a:spAutoFit/>
          </a:bodyPr>
          <a:lstStyle/>
          <a:p>
            <a:pPr algn="ctr"/>
            <a:r>
              <a:rPr lang="bn-BD" sz="8800" dirty="0">
                <a:solidFill>
                  <a:schemeClr val="tx1">
                    <a:lumMod val="95000"/>
                    <a:lumOff val="5000"/>
                  </a:schemeClr>
                </a:solidFill>
                <a:latin typeface="NikoshBAN" panose="02000000000000000000" pitchFamily="2" charset="0"/>
                <a:cs typeface="NikoshBAN" panose="02000000000000000000" pitchFamily="2" charset="0"/>
              </a:rPr>
              <a:t>জোড়ায় কাজ</a:t>
            </a:r>
            <a:endParaRPr lang="en-US" sz="88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83010B09-9715-43A5-9927-40ABE76A0022}"/>
              </a:ext>
            </a:extLst>
          </p:cNvPr>
          <p:cNvSpPr txBox="1"/>
          <p:nvPr/>
        </p:nvSpPr>
        <p:spPr>
          <a:xfrm>
            <a:off x="100884" y="1931831"/>
            <a:ext cx="11979498" cy="3416320"/>
          </a:xfrm>
          <a:prstGeom prst="rect">
            <a:avLst/>
          </a:prstGeom>
          <a:pattFill prst="lgConfetti">
            <a:fgClr>
              <a:srgbClr val="0070C0"/>
            </a:fgClr>
            <a:bgClr>
              <a:schemeClr val="bg1"/>
            </a:bgClr>
          </a:pattFill>
        </p:spPr>
        <p:txBody>
          <a:bodyPr wrap="square" rtlCol="0">
            <a:spAutoFit/>
          </a:bodyPr>
          <a:lstStyle/>
          <a:p>
            <a:r>
              <a:rPr lang="en-US" sz="7200" dirty="0" err="1">
                <a:latin typeface="NikoshBAN" panose="02000000000000000000" pitchFamily="2" charset="0"/>
                <a:cs typeface="NikoshBAN" panose="02000000000000000000" pitchFamily="2" charset="0"/>
              </a:rPr>
              <a:t>ম্যানগ্রোভ</a:t>
            </a:r>
            <a:r>
              <a:rPr lang="en-US" sz="7200" dirty="0">
                <a:latin typeface="NikoshBAN" panose="02000000000000000000" pitchFamily="2" charset="0"/>
                <a:cs typeface="NikoshBAN" panose="02000000000000000000" pitchFamily="2" charset="0"/>
              </a:rPr>
              <a:t> </a:t>
            </a:r>
            <a:r>
              <a:rPr lang="en-US" sz="7200" dirty="0" err="1">
                <a:latin typeface="NikoshBAN" panose="02000000000000000000" pitchFamily="2" charset="0"/>
                <a:cs typeface="NikoshBAN" panose="02000000000000000000" pitchFamily="2" charset="0"/>
              </a:rPr>
              <a:t>বনের</a:t>
            </a:r>
            <a:r>
              <a:rPr lang="en-US" sz="7200" dirty="0">
                <a:latin typeface="NikoshBAN" panose="02000000000000000000" pitchFamily="2" charset="0"/>
                <a:cs typeface="NikoshBAN" panose="02000000000000000000" pitchFamily="2" charset="0"/>
              </a:rPr>
              <a:t> </a:t>
            </a:r>
            <a:r>
              <a:rPr lang="en-US" sz="7200" dirty="0" err="1">
                <a:latin typeface="NikoshBAN" panose="02000000000000000000" pitchFamily="2" charset="0"/>
                <a:cs typeface="NikoshBAN" panose="02000000000000000000" pitchFamily="2" charset="0"/>
              </a:rPr>
              <a:t>শ্রেণীবিভাগ</a:t>
            </a:r>
            <a:r>
              <a:rPr lang="en-US" sz="7200" dirty="0">
                <a:latin typeface="NikoshBAN" panose="02000000000000000000" pitchFamily="2" charset="0"/>
                <a:cs typeface="NikoshBAN" panose="02000000000000000000" pitchFamily="2" charset="0"/>
              </a:rPr>
              <a:t>  </a:t>
            </a:r>
            <a:r>
              <a:rPr lang="as-IN" sz="7200" dirty="0">
                <a:latin typeface="NikoshBAN" panose="02000000000000000000" pitchFamily="2" charset="0"/>
                <a:cs typeface="NikoshBAN" panose="02000000000000000000" pitchFamily="2" charset="0"/>
              </a:rPr>
              <a:t>ব</a:t>
            </a:r>
            <a:r>
              <a:rPr lang="en-US" sz="7200" dirty="0" err="1">
                <a:latin typeface="NikoshBAN" panose="02000000000000000000" pitchFamily="2" charset="0"/>
                <a:cs typeface="NikoshBAN" panose="02000000000000000000" pitchFamily="2" charset="0"/>
              </a:rPr>
              <a:t>র্ণনা</a:t>
            </a:r>
            <a:r>
              <a:rPr lang="en-US" sz="7200" dirty="0">
                <a:latin typeface="NikoshBAN" panose="02000000000000000000" pitchFamily="2" charset="0"/>
                <a:cs typeface="NikoshBAN" panose="02000000000000000000" pitchFamily="2" charset="0"/>
              </a:rPr>
              <a:t> </a:t>
            </a:r>
            <a:r>
              <a:rPr lang="en-US" sz="7200" dirty="0" err="1">
                <a:latin typeface="NikoshBAN" panose="02000000000000000000" pitchFamily="2" charset="0"/>
                <a:cs typeface="NikoshBAN" panose="02000000000000000000" pitchFamily="2" charset="0"/>
              </a:rPr>
              <a:t>কর</a:t>
            </a:r>
            <a:r>
              <a:rPr lang="en-US" sz="7200" dirty="0">
                <a:latin typeface="NikoshBAN" panose="02000000000000000000" pitchFamily="2" charset="0"/>
                <a:cs typeface="NikoshBAN" panose="02000000000000000000" pitchFamily="2" charset="0"/>
              </a:rPr>
              <a:t>।</a:t>
            </a:r>
          </a:p>
          <a:p>
            <a:endParaRPr lang="en-US" sz="7200" dirty="0">
              <a:latin typeface="NikoshBAN" panose="02000000000000000000" pitchFamily="2" charset="0"/>
              <a:cs typeface="NikoshBAN" panose="02000000000000000000" pitchFamily="2" charset="0"/>
            </a:endParaRPr>
          </a:p>
          <a:p>
            <a:endParaRPr 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7484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2000" fill="hold"/>
                                        <p:tgtEl>
                                          <p:spTgt spid="2"/>
                                        </p:tgtEl>
                                        <p:attrNameLst>
                                          <p:attrName>ppt_x</p:attrName>
                                        </p:attrNameLst>
                                      </p:cBhvr>
                                      <p:tavLst>
                                        <p:tav tm="0">
                                          <p:val>
                                            <p:strVal val="#ppt_x"/>
                                          </p:val>
                                        </p:tav>
                                        <p:tav tm="100000">
                                          <p:val>
                                            <p:strVal val="#ppt_x"/>
                                          </p:val>
                                        </p:tav>
                                      </p:tavLst>
                                    </p:anim>
                                    <p:anim calcmode="lin" valueType="num">
                                      <p:cBhvr additive="base">
                                        <p:cTn id="16"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211</TotalTime>
  <Words>469</Words>
  <Application>Microsoft Office PowerPoint</Application>
  <PresentationFormat>Widescreen</PresentationFormat>
  <Paragraphs>68</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NikoshBAN</vt:lpstr>
      <vt:lpstr>SutonnyOMJ</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বিনয়</dc:creator>
  <cp:lastModifiedBy>বিনয়</cp:lastModifiedBy>
  <cp:revision>8</cp:revision>
  <dcterms:created xsi:type="dcterms:W3CDTF">2020-04-28T06:57:43Z</dcterms:created>
  <dcterms:modified xsi:type="dcterms:W3CDTF">2020-04-28T12:09:03Z</dcterms:modified>
</cp:coreProperties>
</file>