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14"/>
  </p:notesMasterIdLst>
  <p:sldIdLst>
    <p:sldId id="257" r:id="rId2"/>
    <p:sldId id="258" r:id="rId3"/>
    <p:sldId id="264" r:id="rId4"/>
    <p:sldId id="260" r:id="rId5"/>
    <p:sldId id="262" r:id="rId6"/>
    <p:sldId id="265" r:id="rId7"/>
    <p:sldId id="271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66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F1C0F-1347-4759-9F2F-0772195C377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E6146-8A28-481A-8970-C15CE2FB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E6146-8A28-481A-8970-C15CE2FB9C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0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6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15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0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46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9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60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1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4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4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5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9D74062-E611-415D-8211-F4AFC9103AAD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DA069C3-F635-4CF3-A245-DE521B48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6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  <p:sldLayoutId id="21474839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96165" y="0"/>
            <a:ext cx="3947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062" y="0"/>
            <a:ext cx="12192000" cy="59201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98588" y="5934670"/>
            <a:ext cx="83038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 ওয়া রাহমাতুল্লাহ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" y="0"/>
            <a:ext cx="2848708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স্বাগতম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4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Flowchart: Terminator 3"/>
          <p:cNvSpPr/>
          <p:nvPr/>
        </p:nvSpPr>
        <p:spPr>
          <a:xfrm>
            <a:off x="309983" y="2236665"/>
            <a:ext cx="10515600" cy="4149970"/>
          </a:xfrm>
          <a:prstGeom prst="flowChartTerminator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সাওমের </a:t>
            </a:r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সংগা দাও। সাওম কাদের </a:t>
            </a:r>
            <a:r>
              <a:rPr lang="bn-IN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 </a:t>
            </a:r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ফরয হয়েছে? কুরআন হাদিসের আলোকে বর্ণনা কর</a:t>
            </a:r>
            <a:r>
              <a:rPr lang="bn-IN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77" y="365125"/>
            <a:ext cx="11582400" cy="185757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2602523" y="2968283"/>
            <a:ext cx="45719" cy="45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886265" y="436097"/>
            <a:ext cx="10480430" cy="1786597"/>
          </a:xfrm>
          <a:prstGeom prst="upArrow">
            <a:avLst>
              <a:gd name="adj1" fmla="val 776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9631" y="2841674"/>
            <a:ext cx="11641016" cy="401632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 </a:t>
            </a:r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বাকারার ১৮৩,১৮৪ ও ১৮৫ নং আয়াত</a:t>
            </a:r>
            <a:r>
              <a:rPr lang="ar-SA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 তালাওয়াত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2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908" y="88913"/>
            <a:ext cx="7057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000" b="1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9364" y="6211300"/>
            <a:ext cx="8393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 আলাইকুম ওয়া রাহমাতুল্লাহ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892" y="1230923"/>
            <a:ext cx="8135816" cy="493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1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148"/>
            <a:ext cx="121920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8800" b="1" dirty="0" err="1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746738"/>
            <a:ext cx="6040052" cy="98217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1" y="2505562"/>
            <a:ext cx="6752442" cy="4352437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মোঃআব্দুল ওয়াহেদ জিহাদী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9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সুপার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আলাদিপাড়া আজিজিয়া</a:t>
            </a:r>
            <a:r>
              <a:rPr lang="bn-IN" sz="39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দ্বি-মূখী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মাদ্রসা</a:t>
            </a:r>
            <a:endParaRPr lang="en-US" sz="39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চৌধুরাণী,পীরগাছা,রংপুর।</a:t>
            </a:r>
          </a:p>
          <a:p>
            <a:r>
              <a:rPr lang="bn-IN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মোবাইল-০১৭৯৪৮৬৩১৮৬</a:t>
            </a:r>
            <a:r>
              <a:rPr lang="en-US" sz="39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9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0052" y="1746738"/>
            <a:ext cx="6151948" cy="734524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7692" y="2417906"/>
            <a:ext cx="5744308" cy="4440094"/>
          </a:xfrm>
          <a:blipFill>
            <a:blip r:embed="rId4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কুরআন ও তাজভীদ</a:t>
            </a: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 নবম ও দশম</a:t>
            </a: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সুরা-আল বাকারা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রুকু-২৩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আয়াত-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১৮৩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১৮৪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১৮৫ 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৪৫ মিনিট </a:t>
            </a:r>
            <a:endParaRPr lang="bn-IN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9877" y="2493042"/>
            <a:ext cx="1277815" cy="146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6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7"/>
            <a:ext cx="6107723" cy="67313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1" y="0"/>
            <a:ext cx="6057900" cy="665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52953"/>
          </a:xfrm>
          <a:solidFill>
            <a:srgbClr val="0070C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7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716258"/>
            <a:ext cx="12192000" cy="514174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IN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পাঠঃ-</a:t>
            </a:r>
          </a:p>
          <a:p>
            <a:pPr algn="ctr"/>
            <a:r>
              <a:rPr lang="bn-IN" sz="16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“সাওম”</a:t>
            </a:r>
            <a:endParaRPr lang="en-US" sz="16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1139" y="597877"/>
            <a:ext cx="8761413" cy="1289539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96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sz="4400" b="1" u="sng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46" y="2603500"/>
            <a:ext cx="11359662" cy="3996592"/>
          </a:xfrm>
          <a:solidFill>
            <a:srgbClr val="FFFF00"/>
          </a:solidFill>
          <a:ln w="57150"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bn-IN" sz="77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</a:t>
            </a:r>
            <a:endParaRPr lang="bn-IN" sz="5700" b="1" i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সাওমের সংগা দিতে পারবে।</a:t>
            </a:r>
          </a:p>
          <a:p>
            <a:r>
              <a:rPr lang="bn-IN" sz="5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সাওম ফরযের সময়কাল বলতে পারবে। </a:t>
            </a:r>
          </a:p>
          <a:p>
            <a:r>
              <a:rPr lang="bn-IN" sz="5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সাওম পালনের পদ্ধতি ব্যাখ্যা করতে পারবে।</a:t>
            </a:r>
          </a:p>
          <a:p>
            <a:r>
              <a:rPr lang="bn-IN" sz="5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সাওম কাদের উপর ফরয তা বর্ণনা করতে পারবে।</a:t>
            </a:r>
          </a:p>
          <a:p>
            <a:r>
              <a:rPr lang="bn-IN" sz="5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সাওম কখন ভঙ্গ করতে পারবে তার বর্ণনা দিতে পারবে।</a:t>
            </a:r>
            <a:endParaRPr lang="en-US" sz="21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4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964"/>
            <a:ext cx="10515600" cy="12520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468923"/>
            <a:ext cx="10515600" cy="92612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57786" y="1371601"/>
            <a:ext cx="11352628" cy="581464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ar-SA" sz="48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তায়ালার বাণীঃ</a:t>
            </a:r>
            <a:r>
              <a:rPr lang="en-US" sz="4800" b="1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endParaRPr lang="en-US" sz="4800" b="1" u="sng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r-SA" sz="4800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r-SA" sz="4000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“হে ঈমান্দারগন ! তোমাদের উপর সাওম ফরয করা হয়েছে, যেমন তোমাদের পূর্ববুর্তীদের উপড় ফরয করা হয়েছিল, আশা করা যায় তোমরা মুত্তাকী হতে পারবে।”</a:t>
            </a:r>
            <a:endParaRPr lang="bn-IN" sz="2000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1840524" y="2309447"/>
            <a:ext cx="8276492" cy="250873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يا</a:t>
            </a:r>
            <a:r>
              <a:rPr lang="ar-SA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ايها الذين امنو كتب عليكم الصيام كما كتب علي الذين من قبلكم لعلكم تتقون</a:t>
            </a:r>
            <a:r>
              <a:rPr lang="ar-SA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endParaRPr lang="en-US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622189" cy="31089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397" y="-28136"/>
            <a:ext cx="5115604" cy="3137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195"/>
            <a:ext cx="5622188" cy="3284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397" y="3573195"/>
            <a:ext cx="5115604" cy="328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9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সাওম যাদের উপর ফরয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195754"/>
            <a:ext cx="12463975" cy="5662246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52400" y="1371600"/>
            <a:ext cx="251460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4314825" y="1371600"/>
            <a:ext cx="312420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 বয়স্ক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086850" y="1371600"/>
            <a:ext cx="3105150" cy="1104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মুকিম</a:t>
            </a:r>
            <a:endParaRPr lang="en-US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12542" y="3727938"/>
            <a:ext cx="2616590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সুস্থ্য হওয়া</a:t>
            </a:r>
            <a:endParaRPr lang="en-US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4267933" y="3927231"/>
            <a:ext cx="3124200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 হওয়া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9086851" y="3739661"/>
            <a:ext cx="3105149" cy="1237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সুস্থ্য মস্তিস্ক থাকা</a:t>
            </a:r>
            <a:endParaRPr lang="en-US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2667000" y="1924050"/>
            <a:ext cx="16478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  <a:endCxn id="9" idx="1"/>
          </p:cNvCxnSpPr>
          <p:nvPr/>
        </p:nvCxnSpPr>
        <p:spPr>
          <a:xfrm>
            <a:off x="7439025" y="1924050"/>
            <a:ext cx="16478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2729132" y="4346917"/>
            <a:ext cx="1538801" cy="1992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>
          <a:xfrm flipV="1">
            <a:off x="7392133" y="4358640"/>
            <a:ext cx="1694718" cy="1875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8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সাওমের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70" y="1781908"/>
            <a:ext cx="11230708" cy="494713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Flowchart: Off-page Connector 3"/>
          <p:cNvSpPr/>
          <p:nvPr/>
        </p:nvSpPr>
        <p:spPr>
          <a:xfrm>
            <a:off x="838201" y="1871003"/>
            <a:ext cx="2974144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ফরয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838199" y="2912012"/>
            <a:ext cx="2974145" cy="801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রমজান মাসের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Off-page Connector 5"/>
          <p:cNvSpPr/>
          <p:nvPr/>
        </p:nvSpPr>
        <p:spPr>
          <a:xfrm>
            <a:off x="4529797" y="1871003"/>
            <a:ext cx="3277772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ওয়াজিব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5220929" y="2912012"/>
            <a:ext cx="1733881" cy="199761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মানতের রোজা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Off-page Connector 7"/>
          <p:cNvSpPr/>
          <p:nvPr/>
        </p:nvSpPr>
        <p:spPr>
          <a:xfrm>
            <a:off x="8525022" y="1871003"/>
            <a:ext cx="2828778" cy="689317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8525022" y="2912012"/>
            <a:ext cx="2828778" cy="80185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মহরমের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Off-page Connector 9"/>
          <p:cNvSpPr/>
          <p:nvPr/>
        </p:nvSpPr>
        <p:spPr>
          <a:xfrm>
            <a:off x="838199" y="4206240"/>
            <a:ext cx="2974145" cy="70338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মুস্তাহাব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838199" y="5401994"/>
            <a:ext cx="2974146" cy="7749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শুক্রবারের রোজা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Off-page Connector 11"/>
          <p:cNvSpPr/>
          <p:nvPr/>
        </p:nvSpPr>
        <p:spPr>
          <a:xfrm>
            <a:off x="8525022" y="4206239"/>
            <a:ext cx="2812209" cy="70338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হারাম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8406581" y="5401992"/>
            <a:ext cx="2947219" cy="77497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ঈদের দিনে রোজা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2197510" y="2560320"/>
            <a:ext cx="235974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046839" y="2560320"/>
            <a:ext cx="250722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837174" y="2560320"/>
            <a:ext cx="221226" cy="35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302336" y="4909624"/>
            <a:ext cx="249135" cy="49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9837174" y="4909624"/>
            <a:ext cx="221226" cy="49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246</TotalTime>
  <Words>228</Words>
  <Application>Microsoft Office PowerPoint</Application>
  <PresentationFormat>Widescreen</PresentationFormat>
  <Paragraphs>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NikoshBAN</vt:lpstr>
      <vt:lpstr>Vrinda</vt:lpstr>
      <vt:lpstr>Wingdings 3</vt:lpstr>
      <vt:lpstr>Ion Boardroom</vt:lpstr>
      <vt:lpstr>PowerPoint Presentation</vt:lpstr>
      <vt:lpstr>পরিচিতি</vt:lpstr>
      <vt:lpstr>PowerPoint Presentation</vt:lpstr>
      <vt:lpstr>পাঠ ঘোষনা</vt:lpstr>
      <vt:lpstr>শিখণফল</vt:lpstr>
      <vt:lpstr>PowerPoint Presentation</vt:lpstr>
      <vt:lpstr>PowerPoint Presentation</vt:lpstr>
      <vt:lpstr>PowerPoint Presentation</vt:lpstr>
      <vt:lpstr>সাওমের প্রকার</vt:lpstr>
      <vt:lpstr>দলীয়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Abdul Wahed</cp:lastModifiedBy>
  <cp:revision>36</cp:revision>
  <dcterms:created xsi:type="dcterms:W3CDTF">2016-09-24T08:54:52Z</dcterms:created>
  <dcterms:modified xsi:type="dcterms:W3CDTF">2020-04-09T09:51:48Z</dcterms:modified>
</cp:coreProperties>
</file>