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8" r:id="rId5"/>
    <p:sldId id="262" r:id="rId6"/>
    <p:sldId id="263" r:id="rId7"/>
    <p:sldId id="266" r:id="rId8"/>
    <p:sldId id="267" r:id="rId9"/>
    <p:sldId id="279" r:id="rId10"/>
    <p:sldId id="280" r:id="rId11"/>
    <p:sldId id="270" r:id="rId12"/>
    <p:sldId id="284" r:id="rId13"/>
    <p:sldId id="283" r:id="rId14"/>
    <p:sldId id="281" r:id="rId15"/>
    <p:sldId id="275" r:id="rId16"/>
    <p:sldId id="276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C354D-A7AE-4956-A66A-5EAFA2ED8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15BBC-5E90-4EC5-A825-D8B7EEC35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668F7-3D78-4388-9BD2-CD5ACD2F6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D3F6-96DD-4C32-ABD9-5A54A1002041}" type="datetimeFigureOut">
              <a:rPr lang="en-SG" smtClean="0"/>
              <a:t>27/4/2020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D4A22-2875-402E-9E6D-178239D86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59C69-578A-4DAD-AF53-DE3C81C5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6D8B-0DF9-47A1-99EC-C76D0AD152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88446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A5388-09DA-4309-9421-FDAFC4D2B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0FE899-4995-4556-8671-824D8F0AF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4C982-0FB6-40D4-8DD1-11B302415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D3F6-96DD-4C32-ABD9-5A54A1002041}" type="datetimeFigureOut">
              <a:rPr lang="en-SG" smtClean="0"/>
              <a:t>27/4/2020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47F72-2266-4493-8AAD-283F6EB0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91A1A-CC33-4689-AC03-41A9D8499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6D8B-0DF9-47A1-99EC-C76D0AD152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3856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C99085-EB51-41EF-A42D-5866F5B96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3CC26-3066-43B1-9666-BFF52548E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A9161-E1C0-4F34-BF0D-53997DB69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D3F6-96DD-4C32-ABD9-5A54A1002041}" type="datetimeFigureOut">
              <a:rPr lang="en-SG" smtClean="0"/>
              <a:t>27/4/2020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706DF-536E-4752-979A-3E736DDF3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19CFD-758E-463A-A31C-4216B4C06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6D8B-0DF9-47A1-99EC-C76D0AD152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8236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539A-88DC-4786-89FF-3D6569820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7EEA4-2950-43D1-879E-E5F2783DD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ADB4C-47D6-47F9-8F4C-AB3ACB126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D3F6-96DD-4C32-ABD9-5A54A1002041}" type="datetimeFigureOut">
              <a:rPr lang="en-SG" smtClean="0"/>
              <a:t>27/4/2020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5DF5C-6CE9-4FF1-97B1-F4CBAC398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10AD9-49B6-4624-906C-9BA1DAEF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6D8B-0DF9-47A1-99EC-C76D0AD152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5433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C5C01-9A87-424E-8B40-9818D5014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E49E3-FD38-4CAA-813B-933E47E9E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71CDE-94A7-4A98-8847-E742875ED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D3F6-96DD-4C32-ABD9-5A54A1002041}" type="datetimeFigureOut">
              <a:rPr lang="en-SG" smtClean="0"/>
              <a:t>27/4/2020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D761F-6464-4CCF-A775-DB36A74B0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38EA8-CDCC-4AC3-B51A-735E3AA99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6D8B-0DF9-47A1-99EC-C76D0AD152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9983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17481-61BD-4C69-9F3B-020B7CDA6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B3611-10E1-4137-8B67-A6BF1F59B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56DE9-8C76-44EE-8E82-22376E822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04099-3FCE-4222-9367-B29E495DE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D3F6-96DD-4C32-ABD9-5A54A1002041}" type="datetimeFigureOut">
              <a:rPr lang="en-SG" smtClean="0"/>
              <a:t>27/4/2020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F8133-6E6A-41F3-9972-79661DC8D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435F5-05E9-4AF8-9180-0B289D9C3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6D8B-0DF9-47A1-99EC-C76D0AD152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7385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D7B02-9B1D-4AAD-AC99-64B0DDEAE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379B8-988E-4F0E-A134-76679652F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60CCA-9DCC-4E30-99AA-5AC40EB84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63B0EC-6C63-446D-A2CF-0F08E0429E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1770F-645B-459B-81BB-8BE03AA6A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B34BEF-0E32-48D7-8C86-F110EBDF6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D3F6-96DD-4C32-ABD9-5A54A1002041}" type="datetimeFigureOut">
              <a:rPr lang="en-SG" smtClean="0"/>
              <a:t>27/4/2020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269D91-738B-4365-B1DF-D77106AFB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E7A84F-4B1A-42D7-A763-A2D9EBAB5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6D8B-0DF9-47A1-99EC-C76D0AD152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44373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FDCDB-CD90-49AF-B402-E9169447F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10F1CE-7854-4638-B308-F793E3819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D3F6-96DD-4C32-ABD9-5A54A1002041}" type="datetimeFigureOut">
              <a:rPr lang="en-SG" smtClean="0"/>
              <a:t>27/4/2020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82BFF-176D-4C1F-969A-45F2F635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1F366-8A0B-4E66-ADF8-932399F32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6D8B-0DF9-47A1-99EC-C76D0AD152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423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0C7133-210D-4674-8FC1-CBF82072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D3F6-96DD-4C32-ABD9-5A54A1002041}" type="datetimeFigureOut">
              <a:rPr lang="en-SG" smtClean="0"/>
              <a:t>27/4/2020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B5895B-EF4A-4EA2-96CC-46F82A51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FAD89-A1ED-4C86-901C-FFD64BDC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6D8B-0DF9-47A1-99EC-C76D0AD152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76601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777C5-538F-422B-9E9A-9C0725619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4F1A0-98F5-4CF8-9904-0CD299567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80444-2DA1-4A42-9F77-8DD0E0D11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9C4E9-DF49-4481-BA44-E96936113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D3F6-96DD-4C32-ABD9-5A54A1002041}" type="datetimeFigureOut">
              <a:rPr lang="en-SG" smtClean="0"/>
              <a:t>27/4/2020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28F9E-F5D3-4E9D-AB8A-CABF9820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F41AC-A734-4AAC-88ED-0C7AB3EF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6D8B-0DF9-47A1-99EC-C76D0AD152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45293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A9989-3BDC-43D6-A4CE-1D425546C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082364-89AB-483E-A888-9047D6374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0F36B9-79A5-41F7-B07C-5F7781B5A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07C0C-198E-42CD-9719-7EFACF822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D3F6-96DD-4C32-ABD9-5A54A1002041}" type="datetimeFigureOut">
              <a:rPr lang="en-SG" smtClean="0"/>
              <a:t>27/4/2020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78B51-40D9-44FB-ADDB-2B9775BE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E7F14-D0B6-4E6A-BDF3-093A193E5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6D8B-0DF9-47A1-99EC-C76D0AD152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8532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ADE01-E2FA-4C9A-B707-C0F4811B5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31EC6-4BED-44AF-970C-C4A83DC12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BBB29-EC2A-4D8B-91E8-D063A46FB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AD3F6-96DD-4C32-ABD9-5A54A1002041}" type="datetimeFigureOut">
              <a:rPr lang="en-SG" smtClean="0"/>
              <a:t>27/4/2020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FCE28-4D94-4D5C-A306-23CDB4260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A9B4C-0F94-488A-A480-E1414E983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B6D8B-0DF9-47A1-99EC-C76D0AD152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8959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AAC7D2-98C6-4D17-A544-B64068B4F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43402">
            <a:off x="4165051" y="3648648"/>
            <a:ext cx="3032225" cy="19439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A6CAA5-12D9-4600-9A77-41177866C77A}"/>
              </a:ext>
            </a:extLst>
          </p:cNvPr>
          <p:cNvSpPr txBox="1"/>
          <p:nvPr/>
        </p:nvSpPr>
        <p:spPr>
          <a:xfrm>
            <a:off x="6096000" y="921116"/>
            <a:ext cx="1911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SG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87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76" y="443392"/>
            <a:ext cx="11512848" cy="597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9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BE92A1-C347-49E5-8F48-EA68A5A486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34" y="228193"/>
            <a:ext cx="10972732" cy="8413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2207A5-4EAA-4CC1-8F5F-46E0BFE42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07" y="1975226"/>
            <a:ext cx="5054022" cy="34994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F6EEA0-3C88-4DA4-86CA-910468F95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406" y="1975226"/>
            <a:ext cx="5054022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2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2930304"/>
            <a:ext cx="3101890" cy="26418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12" y="2930304"/>
            <a:ext cx="6523538" cy="27247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888" y="514657"/>
            <a:ext cx="6279424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87" y="2137819"/>
            <a:ext cx="4443125" cy="2620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336" y="533740"/>
            <a:ext cx="3115326" cy="9327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177" y="5153365"/>
            <a:ext cx="10461643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2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34" y="1602949"/>
            <a:ext cx="3596231" cy="36330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353" y="1602949"/>
            <a:ext cx="3590094" cy="36330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01" y="508220"/>
            <a:ext cx="10979848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623AB-36F4-421C-85DF-77A9BA3D4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916" y="252855"/>
            <a:ext cx="3042168" cy="8474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356C29-4989-4529-A310-F5FBD19DB233}"/>
              </a:ext>
            </a:extLst>
          </p:cNvPr>
          <p:cNvSpPr/>
          <p:nvPr/>
        </p:nvSpPr>
        <p:spPr>
          <a:xfrm>
            <a:off x="1440873" y="3121891"/>
            <a:ext cx="9956800" cy="7481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E184CE-1930-49A5-A824-247DAFE61B4A}"/>
              </a:ext>
            </a:extLst>
          </p:cNvPr>
          <p:cNvSpPr txBox="1"/>
          <p:nvPr/>
        </p:nvSpPr>
        <p:spPr>
          <a:xfrm>
            <a:off x="1385455" y="3121891"/>
            <a:ext cx="9947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 ও লোকশিল্প রক্ষার উপায় দলে আলোচনা কর।</a:t>
            </a:r>
            <a:endParaRPr lang="en-SG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3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899BFA-F1BF-4821-9CD0-A3EB80337C61}"/>
              </a:ext>
            </a:extLst>
          </p:cNvPr>
          <p:cNvSpPr/>
          <p:nvPr/>
        </p:nvSpPr>
        <p:spPr>
          <a:xfrm>
            <a:off x="4267200" y="240146"/>
            <a:ext cx="1708727" cy="830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95431-624D-4918-8723-132FCCF5D63A}"/>
              </a:ext>
            </a:extLst>
          </p:cNvPr>
          <p:cNvSpPr/>
          <p:nvPr/>
        </p:nvSpPr>
        <p:spPr>
          <a:xfrm>
            <a:off x="0" y="124691"/>
            <a:ext cx="11711710" cy="64931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69799C-1F28-467B-B451-EBD00760FF54}"/>
              </a:ext>
            </a:extLst>
          </p:cNvPr>
          <p:cNvSpPr txBox="1"/>
          <p:nvPr/>
        </p:nvSpPr>
        <p:spPr>
          <a:xfrm>
            <a:off x="4867564" y="554181"/>
            <a:ext cx="178261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SG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EB1487-714E-41C0-89AC-71CF4E7566E0}"/>
              </a:ext>
            </a:extLst>
          </p:cNvPr>
          <p:cNvSpPr/>
          <p:nvPr/>
        </p:nvSpPr>
        <p:spPr>
          <a:xfrm>
            <a:off x="1200727" y="2252229"/>
            <a:ext cx="6899563" cy="6373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5845CA-784A-4BAC-BD82-9AD028827B02}"/>
              </a:ext>
            </a:extLst>
          </p:cNvPr>
          <p:cNvSpPr txBox="1"/>
          <p:nvPr/>
        </p:nvSpPr>
        <p:spPr>
          <a:xfrm>
            <a:off x="1579418" y="2304764"/>
            <a:ext cx="6576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সৈয়দ শামসুল হক কোন শহরে জন্ম গ্রহন করেন</a:t>
            </a:r>
            <a:endParaRPr lang="en-S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ABDC0E-C8DF-4CB4-9509-CC2D30CCD33A}"/>
              </a:ext>
            </a:extLst>
          </p:cNvPr>
          <p:cNvSpPr/>
          <p:nvPr/>
        </p:nvSpPr>
        <p:spPr>
          <a:xfrm>
            <a:off x="1209964" y="3602182"/>
            <a:ext cx="6899563" cy="6373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FBED93-5A95-4591-9306-0E89D370989C}"/>
              </a:ext>
            </a:extLst>
          </p:cNvPr>
          <p:cNvSpPr txBox="1"/>
          <p:nvPr/>
        </p:nvSpPr>
        <p:spPr>
          <a:xfrm>
            <a:off x="1394690" y="3628449"/>
            <a:ext cx="6530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নদীরওপারে সারাদিন লোকজন কিসের কাজ করে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8C7891-40C3-4C95-AB10-8772E4BC6002}"/>
              </a:ext>
            </a:extLst>
          </p:cNvPr>
          <p:cNvSpPr/>
          <p:nvPr/>
        </p:nvSpPr>
        <p:spPr>
          <a:xfrm>
            <a:off x="1209964" y="4812145"/>
            <a:ext cx="6899563" cy="6373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CB1FD9-1D76-4B62-BFBF-7C5921C16C8F}"/>
              </a:ext>
            </a:extLst>
          </p:cNvPr>
          <p:cNvSpPr txBox="1"/>
          <p:nvPr/>
        </p:nvSpPr>
        <p:spPr>
          <a:xfrm>
            <a:off x="1394690" y="4895273"/>
            <a:ext cx="6456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দিকে কত কারিগর গল্পের মাধ্যমে কি জানতে পার।</a:t>
            </a:r>
            <a:endParaRPr lang="en-S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05218F-DB61-4AD2-9B6C-FD1C8CE3D989}"/>
              </a:ext>
            </a:extLst>
          </p:cNvPr>
          <p:cNvSpPr/>
          <p:nvPr/>
        </p:nvSpPr>
        <p:spPr>
          <a:xfrm>
            <a:off x="1209964" y="5735997"/>
            <a:ext cx="6899563" cy="6373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730578-D703-49F2-B220-BC104A9F61BE}"/>
              </a:ext>
            </a:extLst>
          </p:cNvPr>
          <p:cNvSpPr txBox="1"/>
          <p:nvPr/>
        </p:nvSpPr>
        <p:spPr>
          <a:xfrm>
            <a:off x="1522296" y="5788532"/>
            <a:ext cx="6530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সৈয়দ শামসুল হক পেশায় কি ছিলেন</a:t>
            </a:r>
            <a:endParaRPr lang="en-S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7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87" y="966019"/>
            <a:ext cx="8908026" cy="49259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995" y="4770219"/>
            <a:ext cx="3113230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3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A2E4E9-DA10-436B-AF35-1B557DD3D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982" y="3236849"/>
            <a:ext cx="4168527" cy="2576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701FA5-E2B2-4480-9F77-9FC963E30F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73" y="3114164"/>
            <a:ext cx="4565463" cy="28221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102542-9F36-4500-96D1-C5331E0737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6218" y="775855"/>
            <a:ext cx="1789169" cy="23105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41E4CBD-8212-4884-889F-B09403854D90}"/>
              </a:ext>
            </a:extLst>
          </p:cNvPr>
          <p:cNvSpPr/>
          <p:nvPr/>
        </p:nvSpPr>
        <p:spPr>
          <a:xfrm>
            <a:off x="6954982" y="3232727"/>
            <a:ext cx="4082473" cy="27036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6B7C08-F151-4222-8FD3-4305D6F37D2E}"/>
              </a:ext>
            </a:extLst>
          </p:cNvPr>
          <p:cNvSpPr txBox="1"/>
          <p:nvPr/>
        </p:nvSpPr>
        <p:spPr>
          <a:xfrm>
            <a:off x="5209307" y="1182255"/>
            <a:ext cx="277090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SG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5BDE5E-F26E-4E64-B4DF-3E373462D50B}"/>
              </a:ext>
            </a:extLst>
          </p:cNvPr>
          <p:cNvSpPr/>
          <p:nvPr/>
        </p:nvSpPr>
        <p:spPr>
          <a:xfrm>
            <a:off x="5227782" y="1182255"/>
            <a:ext cx="2770909" cy="111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5FB0E0-E258-40FC-BEC4-EBCCCB0672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4145" y="775855"/>
            <a:ext cx="1685560" cy="215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17F912-8B37-4909-A2F1-B0228CD3F0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54" y="957303"/>
            <a:ext cx="3443709" cy="23978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C99973-FFA9-468B-BC7C-47636376F3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308" y="992415"/>
            <a:ext cx="3443710" cy="24365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2C41A0-43F8-4E7D-B86B-E208C04885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2316" y="1017030"/>
            <a:ext cx="3229248" cy="24119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285B13-5D8D-4C71-99B5-6DC2B1EC16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2004" y="183044"/>
            <a:ext cx="7346317" cy="7742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101007-1379-48BE-8946-F72DEE843B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83" y="4074977"/>
            <a:ext cx="3488380" cy="22149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DF9327-E307-4DEB-90F3-182668A7007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4767" y="4148867"/>
            <a:ext cx="3432251" cy="2141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FBB4CF-1925-4DEA-8D61-7691D546EA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6708" y="3391928"/>
            <a:ext cx="1322947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537B44-F8DF-47C0-81AC-E364F02A3A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0640" y="3428745"/>
            <a:ext cx="1329043" cy="646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3474E1-CCE2-4354-B9B3-F2A3BC1456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6249" y="3428745"/>
            <a:ext cx="1329043" cy="6462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7FCCAB-A555-4F3A-B5CE-419CE72015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50094" y="6289964"/>
            <a:ext cx="1707028" cy="6462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C5785B-79E1-4B13-8F8E-B3EA59BBAAA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2315" y="4152284"/>
            <a:ext cx="3349321" cy="21376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7C52DA-CA83-4C74-817D-BA73657DAA3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39438" y="6223187"/>
            <a:ext cx="1713124" cy="6462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064D14-B030-4C90-8212-80C57072CF4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7756" y="6300864"/>
            <a:ext cx="171312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3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31" y="1379271"/>
            <a:ext cx="10064537" cy="40994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525" y="4503"/>
            <a:ext cx="6767147" cy="1194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889" y="544047"/>
            <a:ext cx="3578662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63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8F50E6-EBA6-46E1-A6F7-0063D923FE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470" y="519759"/>
            <a:ext cx="1705234" cy="8293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AE803B-DD4E-40CB-8E86-503D8F3E1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17" y="1933781"/>
            <a:ext cx="9193565" cy="8291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5722CC-9967-4287-ADDD-BF745A90D2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47" t="-5393" r="10952" b="5393"/>
          <a:stretch/>
        </p:blipFill>
        <p:spPr>
          <a:xfrm>
            <a:off x="581891" y="2748110"/>
            <a:ext cx="9892145" cy="719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2749B-B75B-4EF4-8F8B-F1994B4F68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62" r="29177"/>
          <a:stretch/>
        </p:blipFill>
        <p:spPr>
          <a:xfrm>
            <a:off x="674255" y="3562439"/>
            <a:ext cx="7934036" cy="719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E47A14-5B51-489B-BE3A-AD147747EF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62" r="11186"/>
          <a:stretch/>
        </p:blipFill>
        <p:spPr>
          <a:xfrm>
            <a:off x="674255" y="4537886"/>
            <a:ext cx="10104581" cy="719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4D7895-2E76-4900-8BDB-136DC4234E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97" r="11952"/>
          <a:stretch/>
        </p:blipFill>
        <p:spPr>
          <a:xfrm>
            <a:off x="581891" y="5538245"/>
            <a:ext cx="10104581" cy="7193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FC514E-8406-4E25-8117-1FD40551A09D}"/>
              </a:ext>
            </a:extLst>
          </p:cNvPr>
          <p:cNvSpPr/>
          <p:nvPr/>
        </p:nvSpPr>
        <p:spPr>
          <a:xfrm>
            <a:off x="674255" y="2762909"/>
            <a:ext cx="9827490" cy="7193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22CB9D-01E4-44D9-BCA6-529BB614BE6A}"/>
              </a:ext>
            </a:extLst>
          </p:cNvPr>
          <p:cNvSpPr/>
          <p:nvPr/>
        </p:nvSpPr>
        <p:spPr>
          <a:xfrm>
            <a:off x="674255" y="3592037"/>
            <a:ext cx="7934036" cy="689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992210-DAA8-4480-B5A3-B4854321AAAA}"/>
              </a:ext>
            </a:extLst>
          </p:cNvPr>
          <p:cNvSpPr/>
          <p:nvPr/>
        </p:nvSpPr>
        <p:spPr>
          <a:xfrm>
            <a:off x="674255" y="4562798"/>
            <a:ext cx="10104581" cy="6944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2BAACC-63FB-4114-BA37-A902FF3ADE9B}"/>
              </a:ext>
            </a:extLst>
          </p:cNvPr>
          <p:cNvSpPr/>
          <p:nvPr/>
        </p:nvSpPr>
        <p:spPr>
          <a:xfrm>
            <a:off x="581891" y="5538245"/>
            <a:ext cx="10104581" cy="689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176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2982442-0DBE-4EEE-81FE-1469149F6C38}"/>
              </a:ext>
            </a:extLst>
          </p:cNvPr>
          <p:cNvSpPr/>
          <p:nvPr/>
        </p:nvSpPr>
        <p:spPr>
          <a:xfrm>
            <a:off x="143163" y="227623"/>
            <a:ext cx="11905673" cy="66825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3D27AB-E12B-4F2C-818D-DF38AC9DB7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556"/>
          <a:stretch/>
        </p:blipFill>
        <p:spPr>
          <a:xfrm>
            <a:off x="3853948" y="1964524"/>
            <a:ext cx="2853175" cy="29730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81D082-786F-405D-B5EC-7B4383AD2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449" y="4861644"/>
            <a:ext cx="2286198" cy="524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36631B-0F0F-4C0E-A6D2-973AFF247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368" y="249944"/>
            <a:ext cx="2310584" cy="16704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290C82-49F8-4B6F-BE98-A6E2036F3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390" y="1580824"/>
            <a:ext cx="2267909" cy="1664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7F9218-1AF4-442E-A5A6-A0BCDEE30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6824" y="1920393"/>
            <a:ext cx="2213040" cy="9510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E6C044-A9D5-4F17-8A38-8BEC1EF2698F}"/>
              </a:ext>
            </a:extLst>
          </p:cNvPr>
          <p:cNvSpPr/>
          <p:nvPr/>
        </p:nvSpPr>
        <p:spPr>
          <a:xfrm>
            <a:off x="6956824" y="3609148"/>
            <a:ext cx="2213040" cy="1566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32DEEC-AF80-4F92-88FB-34F5623169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6342" y="3609148"/>
            <a:ext cx="2243522" cy="16680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E7277-BAB2-431B-8945-FB1713E3FFB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438" y="5449701"/>
            <a:ext cx="1839127" cy="14082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4302CA-2D54-4EAD-9C90-14A7E0A1D09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438" y="5677322"/>
            <a:ext cx="1756137" cy="9530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405441B-EE3B-497A-8155-4D550F1D9D2D}"/>
              </a:ext>
            </a:extLst>
          </p:cNvPr>
          <p:cNvSpPr/>
          <p:nvPr/>
        </p:nvSpPr>
        <p:spPr>
          <a:xfrm>
            <a:off x="1320800" y="1727200"/>
            <a:ext cx="2170545" cy="14501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77152D-9691-4D52-AA33-D08962713A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5699" y="1678368"/>
            <a:ext cx="2213040" cy="156680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013FBC7-E17D-4EBB-BF5B-23BAF7582ECD}"/>
              </a:ext>
            </a:extLst>
          </p:cNvPr>
          <p:cNvSpPr/>
          <p:nvPr/>
        </p:nvSpPr>
        <p:spPr>
          <a:xfrm>
            <a:off x="1413164" y="4137891"/>
            <a:ext cx="2191083" cy="1311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4BCFA7A-9A34-49D3-8BD9-C44CD69343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6338" y="4108147"/>
            <a:ext cx="2267909" cy="13229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02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215462-DFED-47ED-B17B-C3831F2D8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768" y="530404"/>
            <a:ext cx="2792210" cy="9388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5523D4-28A2-412F-B7A4-8485CF11A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36" y="3099787"/>
            <a:ext cx="10557163" cy="115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2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266FF5-51A4-4B49-AC2B-27EED11AC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632" y="346044"/>
            <a:ext cx="2499577" cy="10120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E482F8-644A-4856-AE72-690741CD23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327" y="1819361"/>
            <a:ext cx="3106188" cy="18987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96FD6E-7140-4823-A262-80E714F69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991" y="2262732"/>
            <a:ext cx="2219136" cy="10120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692D5A-6FCA-4CF6-907C-B6F233C172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694" y="2434336"/>
            <a:ext cx="4486103" cy="1106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7684E8-1F8A-4B71-BCD7-F007D824AE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327" y="4086312"/>
            <a:ext cx="3189530" cy="18987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E11471-F393-4865-9CD4-0B80C48E99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323" y="4529683"/>
            <a:ext cx="2219136" cy="10120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27E317-3D1D-435D-9A67-E27AB5E37D0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184" y="4654163"/>
            <a:ext cx="4605961" cy="76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5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914" y="876044"/>
            <a:ext cx="8524172" cy="510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29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43</Words>
  <Application>Microsoft Office PowerPoint</Application>
  <PresentationFormat>Widescreen</PresentationFormat>
  <Paragraphs>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157</cp:revision>
  <dcterms:created xsi:type="dcterms:W3CDTF">2020-04-21T15:02:43Z</dcterms:created>
  <dcterms:modified xsi:type="dcterms:W3CDTF">2020-04-27T17:41:06Z</dcterms:modified>
</cp:coreProperties>
</file>