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68" r:id="rId4"/>
    <p:sldId id="270" r:id="rId5"/>
    <p:sldId id="256" r:id="rId6"/>
    <p:sldId id="274" r:id="rId7"/>
    <p:sldId id="275" r:id="rId8"/>
    <p:sldId id="276" r:id="rId9"/>
    <p:sldId id="263" r:id="rId10"/>
    <p:sldId id="278" r:id="rId11"/>
    <p:sldId id="277" r:id="rId12"/>
    <p:sldId id="279" r:id="rId13"/>
    <p:sldId id="264" r:id="rId14"/>
    <p:sldId id="280" r:id="rId15"/>
    <p:sldId id="262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7" autoAdjust="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67760-2623-4A37-8BA3-88627A6A633C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EE5A6C-A685-4433-8D13-3D6CC5784664}">
      <dgm:prSet phldrT="[Text]"/>
      <dgm:spPr/>
      <dgm:t>
        <a:bodyPr/>
        <a:lstStyle/>
        <a:p>
          <a:endParaRPr lang="en-US" sz="1400" dirty="0"/>
        </a:p>
      </dgm:t>
    </dgm:pt>
    <dgm:pt modelId="{D3C3ED83-8499-4D86-855A-21408DAA4F88}" type="parTrans" cxnId="{33CF19BC-D6D2-4B48-872B-D4C2B9EB46BB}">
      <dgm:prSet/>
      <dgm:spPr/>
      <dgm:t>
        <a:bodyPr/>
        <a:lstStyle/>
        <a:p>
          <a:endParaRPr lang="en-US"/>
        </a:p>
      </dgm:t>
    </dgm:pt>
    <dgm:pt modelId="{065EB86B-346C-4400-8CB5-D7E48C07233C}" type="sibTrans" cxnId="{33CF19BC-D6D2-4B48-872B-D4C2B9EB46BB}">
      <dgm:prSet/>
      <dgm:spPr/>
      <dgm:t>
        <a:bodyPr/>
        <a:lstStyle/>
        <a:p>
          <a:endParaRPr lang="en-US"/>
        </a:p>
      </dgm:t>
    </dgm:pt>
    <dgm:pt modelId="{D6327EF2-BA77-4882-980A-C62E4BCEA0A2}">
      <dgm:prSet phldrT="[Text]" custT="1"/>
      <dgm:spPr/>
      <dgm:t>
        <a:bodyPr/>
        <a:lstStyle/>
        <a:p>
          <a:r>
            <a:rPr lang="bn-BD" sz="1800" dirty="0" smtClean="0"/>
            <a:t>শরীরকে রক্ষার জন্য অ্যাপ্রোন ব্যবহার করতে হবে।</a:t>
          </a:r>
          <a:endParaRPr lang="en-US" sz="1800" dirty="0"/>
        </a:p>
      </dgm:t>
    </dgm:pt>
    <dgm:pt modelId="{3992384F-2C4B-41B5-BEA1-69DDFC834E22}" type="parTrans" cxnId="{54B4E113-8AB8-45F8-B4C5-B4B4FDD6992E}">
      <dgm:prSet/>
      <dgm:spPr/>
      <dgm:t>
        <a:bodyPr/>
        <a:lstStyle/>
        <a:p>
          <a:endParaRPr lang="en-US"/>
        </a:p>
      </dgm:t>
    </dgm:pt>
    <dgm:pt modelId="{A5A9EF65-E421-4D02-9E95-5BC36E8432B8}" type="sibTrans" cxnId="{54B4E113-8AB8-45F8-B4C5-B4B4FDD6992E}">
      <dgm:prSet/>
      <dgm:spPr/>
      <dgm:t>
        <a:bodyPr/>
        <a:lstStyle/>
        <a:p>
          <a:endParaRPr lang="en-US"/>
        </a:p>
      </dgm:t>
    </dgm:pt>
    <dgm:pt modelId="{07D3E77F-29DD-4615-9062-D2764C4EEB19}">
      <dgm:prSet phldrT="[Text]"/>
      <dgm:spPr/>
      <dgm:t>
        <a:bodyPr/>
        <a:lstStyle/>
        <a:p>
          <a:endParaRPr lang="en-US" sz="1400" dirty="0"/>
        </a:p>
      </dgm:t>
    </dgm:pt>
    <dgm:pt modelId="{0E53E506-E4AF-4209-9B18-2013B5A353AD}" type="parTrans" cxnId="{9CCA6165-5317-429E-8D4C-8A5CA7F2F36C}">
      <dgm:prSet/>
      <dgm:spPr/>
      <dgm:t>
        <a:bodyPr/>
        <a:lstStyle/>
        <a:p>
          <a:endParaRPr lang="en-US"/>
        </a:p>
      </dgm:t>
    </dgm:pt>
    <dgm:pt modelId="{96488FA3-8FEE-45EA-A5C5-FACCF32381D9}" type="sibTrans" cxnId="{9CCA6165-5317-429E-8D4C-8A5CA7F2F36C}">
      <dgm:prSet/>
      <dgm:spPr/>
      <dgm:t>
        <a:bodyPr/>
        <a:lstStyle/>
        <a:p>
          <a:endParaRPr lang="en-US"/>
        </a:p>
      </dgm:t>
    </dgm:pt>
    <dgm:pt modelId="{753E9A38-1F77-4B83-8BAC-E5793493FECB}">
      <dgm:prSet phldrT="[Text]" custT="1"/>
      <dgm:spPr/>
      <dgm:t>
        <a:bodyPr/>
        <a:lstStyle/>
        <a:p>
          <a:r>
            <a:rPr lang="bn-BD" sz="1800" dirty="0" smtClean="0"/>
            <a:t>হাতকে সুরক্ষার জন্য হ্যান্ড গ্ল্যাভস ব্যবহার করতে হবে</a:t>
          </a:r>
          <a:r>
            <a:rPr lang="bn-BD" sz="1100" dirty="0" smtClean="0"/>
            <a:t>।</a:t>
          </a:r>
          <a:endParaRPr lang="en-US" sz="1100" dirty="0"/>
        </a:p>
      </dgm:t>
    </dgm:pt>
    <dgm:pt modelId="{A1078564-36C7-4617-8FD1-1B45CD93323E}" type="parTrans" cxnId="{9B026D23-331B-48BB-B767-C55425D2ABFE}">
      <dgm:prSet/>
      <dgm:spPr/>
      <dgm:t>
        <a:bodyPr/>
        <a:lstStyle/>
        <a:p>
          <a:endParaRPr lang="en-US"/>
        </a:p>
      </dgm:t>
    </dgm:pt>
    <dgm:pt modelId="{E572C7FD-2B5E-48ED-93E4-BC0D67C67F1F}" type="sibTrans" cxnId="{9B026D23-331B-48BB-B767-C55425D2ABFE}">
      <dgm:prSet/>
      <dgm:spPr/>
      <dgm:t>
        <a:bodyPr/>
        <a:lstStyle/>
        <a:p>
          <a:endParaRPr lang="en-US"/>
        </a:p>
      </dgm:t>
    </dgm:pt>
    <dgm:pt modelId="{A7102A86-E101-4B89-87E8-54B00365961B}">
      <dgm:prSet phldrT="[Text]"/>
      <dgm:spPr/>
      <dgm:t>
        <a:bodyPr/>
        <a:lstStyle/>
        <a:p>
          <a:endParaRPr lang="en-US" sz="1100" dirty="0"/>
        </a:p>
      </dgm:t>
    </dgm:pt>
    <dgm:pt modelId="{8A09A0A1-8AC2-410C-BBAF-CA71D08452F0}" type="parTrans" cxnId="{44C24D44-1DC7-46D8-846F-D309FF2EB6CC}">
      <dgm:prSet/>
      <dgm:spPr/>
      <dgm:t>
        <a:bodyPr/>
        <a:lstStyle/>
        <a:p>
          <a:endParaRPr lang="en-US"/>
        </a:p>
      </dgm:t>
    </dgm:pt>
    <dgm:pt modelId="{070A6ED9-53B5-4899-8AC5-1C2EBB4F1FE6}" type="sibTrans" cxnId="{44C24D44-1DC7-46D8-846F-D309FF2EB6CC}">
      <dgm:prSet/>
      <dgm:spPr/>
      <dgm:t>
        <a:bodyPr/>
        <a:lstStyle/>
        <a:p>
          <a:endParaRPr lang="en-US"/>
        </a:p>
      </dgm:t>
    </dgm:pt>
    <dgm:pt modelId="{26636D58-3F40-4950-847F-1E1C281CFED5}">
      <dgm:prSet phldrT="[Text]"/>
      <dgm:spPr/>
      <dgm:t>
        <a:bodyPr/>
        <a:lstStyle/>
        <a:p>
          <a:endParaRPr lang="en-US" sz="1400" dirty="0"/>
        </a:p>
      </dgm:t>
    </dgm:pt>
    <dgm:pt modelId="{75CC425F-235F-488C-B49F-0E5B08437CBE}" type="parTrans" cxnId="{87355545-AD6F-445F-B8D3-E448F27A34C1}">
      <dgm:prSet/>
      <dgm:spPr/>
      <dgm:t>
        <a:bodyPr/>
        <a:lstStyle/>
        <a:p>
          <a:endParaRPr lang="en-US"/>
        </a:p>
      </dgm:t>
    </dgm:pt>
    <dgm:pt modelId="{93FB1BC2-AFF4-4F19-AF45-62C75BFDB3C7}" type="sibTrans" cxnId="{87355545-AD6F-445F-B8D3-E448F27A34C1}">
      <dgm:prSet/>
      <dgm:spPr/>
      <dgm:t>
        <a:bodyPr/>
        <a:lstStyle/>
        <a:p>
          <a:endParaRPr lang="en-US"/>
        </a:p>
      </dgm:t>
    </dgm:pt>
    <dgm:pt modelId="{FCA19AED-5038-45ED-9E01-6E2D225AF84B}">
      <dgm:prSet phldrT="[Text]" custT="1"/>
      <dgm:spPr/>
      <dgm:t>
        <a:bodyPr/>
        <a:lstStyle/>
        <a:p>
          <a:r>
            <a:rPr lang="bn-BD" sz="1800" dirty="0" smtClean="0"/>
            <a:t>চোখকে রক্ষার জন্য সেফটি গগলস ব্যবহার করতে হবে।</a:t>
          </a:r>
          <a:endParaRPr lang="en-US" sz="1800" dirty="0"/>
        </a:p>
      </dgm:t>
    </dgm:pt>
    <dgm:pt modelId="{EB701209-739B-415E-B9F5-5AF3C71A9177}" type="parTrans" cxnId="{C475234E-EFD5-422C-87D4-99548005F499}">
      <dgm:prSet/>
      <dgm:spPr/>
      <dgm:t>
        <a:bodyPr/>
        <a:lstStyle/>
        <a:p>
          <a:endParaRPr lang="en-US"/>
        </a:p>
      </dgm:t>
    </dgm:pt>
    <dgm:pt modelId="{23BFBD24-D016-402B-B90E-7841DCE71BFD}" type="sibTrans" cxnId="{C475234E-EFD5-422C-87D4-99548005F499}">
      <dgm:prSet/>
      <dgm:spPr/>
      <dgm:t>
        <a:bodyPr/>
        <a:lstStyle/>
        <a:p>
          <a:endParaRPr lang="en-US"/>
        </a:p>
      </dgm:t>
    </dgm:pt>
    <dgm:pt modelId="{8D0AD678-C903-419C-9C93-C0912010E05F}">
      <dgm:prSet phldrT="[Text]"/>
      <dgm:spPr/>
      <dgm:t>
        <a:bodyPr/>
        <a:lstStyle/>
        <a:p>
          <a:endParaRPr lang="en-US" sz="1100" dirty="0"/>
        </a:p>
      </dgm:t>
    </dgm:pt>
    <dgm:pt modelId="{7453943F-F00D-4C3A-8A30-C132BE354BE4}" type="parTrans" cxnId="{D77FCEEE-1B16-487E-BCB1-5A2121DC02F1}">
      <dgm:prSet/>
      <dgm:spPr/>
      <dgm:t>
        <a:bodyPr/>
        <a:lstStyle/>
        <a:p>
          <a:endParaRPr lang="en-US"/>
        </a:p>
      </dgm:t>
    </dgm:pt>
    <dgm:pt modelId="{A94EA70E-E053-486D-B6A9-E074EAD5DCCE}" type="sibTrans" cxnId="{D77FCEEE-1B16-487E-BCB1-5A2121DC02F1}">
      <dgm:prSet/>
      <dgm:spPr/>
      <dgm:t>
        <a:bodyPr/>
        <a:lstStyle/>
        <a:p>
          <a:endParaRPr lang="en-US"/>
        </a:p>
      </dgm:t>
    </dgm:pt>
    <dgm:pt modelId="{F1F00760-FB90-4A77-A183-A0C985B5BE2C}">
      <dgm:prSet/>
      <dgm:spPr/>
      <dgm:t>
        <a:bodyPr/>
        <a:lstStyle/>
        <a:p>
          <a:r>
            <a:rPr lang="bn-BD" dirty="0" smtClean="0"/>
            <a:t>বোতল বা কোটায় লেবেল লাগাতে হবে।</a:t>
          </a:r>
          <a:endParaRPr lang="en-US" dirty="0"/>
        </a:p>
      </dgm:t>
    </dgm:pt>
    <dgm:pt modelId="{97D2ABEF-1C6A-4416-97D3-14B3876FAF6C}" type="parTrans" cxnId="{1B7FACA5-064D-408F-B4CD-5BCD7F935E9D}">
      <dgm:prSet/>
      <dgm:spPr/>
      <dgm:t>
        <a:bodyPr/>
        <a:lstStyle/>
        <a:p>
          <a:endParaRPr lang="en-US"/>
        </a:p>
      </dgm:t>
    </dgm:pt>
    <dgm:pt modelId="{DD5932D6-F002-462F-B84E-36180EC43454}" type="sibTrans" cxnId="{1B7FACA5-064D-408F-B4CD-5BCD7F935E9D}">
      <dgm:prSet/>
      <dgm:spPr/>
      <dgm:t>
        <a:bodyPr/>
        <a:lstStyle/>
        <a:p>
          <a:endParaRPr lang="en-US"/>
        </a:p>
      </dgm:t>
    </dgm:pt>
    <dgm:pt modelId="{32566E76-5142-4482-A279-0D376EEBE16D}">
      <dgm:prSet/>
      <dgm:spPr/>
      <dgm:t>
        <a:bodyPr/>
        <a:lstStyle/>
        <a:p>
          <a:r>
            <a:rPr lang="bn-BD" dirty="0" smtClean="0"/>
            <a:t>রাসায়নিক দ্রব্য ব্যবহারের আগে দ্রব্যটির প্রকৃতি সম্পর্কে জানা।</a:t>
          </a:r>
          <a:endParaRPr lang="en-US" dirty="0"/>
        </a:p>
      </dgm:t>
    </dgm:pt>
    <dgm:pt modelId="{367833CC-DF3D-4B99-9E42-A6E945556C59}" type="parTrans" cxnId="{07D84940-4F5C-460C-B00F-41B8B4787074}">
      <dgm:prSet/>
      <dgm:spPr/>
      <dgm:t>
        <a:bodyPr/>
        <a:lstStyle/>
        <a:p>
          <a:endParaRPr lang="en-US"/>
        </a:p>
      </dgm:t>
    </dgm:pt>
    <dgm:pt modelId="{F6081729-8FF6-40EE-AB41-5D1EA220D463}" type="sibTrans" cxnId="{07D84940-4F5C-460C-B00F-41B8B4787074}">
      <dgm:prSet/>
      <dgm:spPr/>
      <dgm:t>
        <a:bodyPr/>
        <a:lstStyle/>
        <a:p>
          <a:endParaRPr lang="en-US"/>
        </a:p>
      </dgm:t>
    </dgm:pt>
    <dgm:pt modelId="{8FB90EE4-3E13-4985-B2AB-180E78A187B9}">
      <dgm:prSet/>
      <dgm:spPr/>
      <dgm:t>
        <a:bodyPr/>
        <a:lstStyle/>
        <a:p>
          <a:r>
            <a:rPr lang="bn-BD" dirty="0" smtClean="0"/>
            <a:t>প্রয়োজনে সর্বজনীন সাংকেতিক চিহ্ন ব্যবহার  </a:t>
          </a:r>
          <a:r>
            <a:rPr lang="bn-BD" dirty="0" smtClean="0"/>
            <a:t>করতে হবে ।</a:t>
          </a:r>
          <a:endParaRPr lang="en-US" dirty="0"/>
        </a:p>
      </dgm:t>
    </dgm:pt>
    <dgm:pt modelId="{4304E905-C0B5-4640-B133-20A37E8FDA16}" type="parTrans" cxnId="{24EF94E7-EB3A-47CB-BD52-4B5B74F4D29D}">
      <dgm:prSet/>
      <dgm:spPr/>
      <dgm:t>
        <a:bodyPr/>
        <a:lstStyle/>
        <a:p>
          <a:endParaRPr lang="en-US"/>
        </a:p>
      </dgm:t>
    </dgm:pt>
    <dgm:pt modelId="{9CBA444E-8429-4BF2-87B4-5643F46E9B35}" type="sibTrans" cxnId="{24EF94E7-EB3A-47CB-BD52-4B5B74F4D29D}">
      <dgm:prSet/>
      <dgm:spPr/>
      <dgm:t>
        <a:bodyPr/>
        <a:lstStyle/>
        <a:p>
          <a:endParaRPr lang="en-US"/>
        </a:p>
      </dgm:t>
    </dgm:pt>
    <dgm:pt modelId="{AA8272AD-57BD-4B2D-8040-0049A62C5269}" type="pres">
      <dgm:prSet presAssocID="{F5167760-2623-4A37-8BA3-88627A6A633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7D00D0-1DED-4E8F-A54E-566E87260ADC}" type="pres">
      <dgm:prSet presAssocID="{44EE5A6C-A685-4433-8D13-3D6CC5784664}" presName="composite" presStyleCnt="0"/>
      <dgm:spPr/>
      <dgm:t>
        <a:bodyPr/>
        <a:lstStyle/>
        <a:p>
          <a:endParaRPr lang="en-US"/>
        </a:p>
      </dgm:t>
    </dgm:pt>
    <dgm:pt modelId="{DEEC8060-1287-4B2A-B32E-A9586263C02E}" type="pres">
      <dgm:prSet presAssocID="{44EE5A6C-A685-4433-8D13-3D6CC5784664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E7356AB2-269B-4C55-972F-2542DE526E00}" type="pres">
      <dgm:prSet presAssocID="{44EE5A6C-A685-4433-8D13-3D6CC5784664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414D3-8781-4340-87F3-C9345FFA2A5E}" type="pres">
      <dgm:prSet presAssocID="{065EB86B-346C-4400-8CB5-D7E48C07233C}" presName="spacing" presStyleCnt="0"/>
      <dgm:spPr/>
      <dgm:t>
        <a:bodyPr/>
        <a:lstStyle/>
        <a:p>
          <a:endParaRPr lang="en-US"/>
        </a:p>
      </dgm:t>
    </dgm:pt>
    <dgm:pt modelId="{896F6381-A21C-4A8E-8E05-0472B57CAA87}" type="pres">
      <dgm:prSet presAssocID="{07D3E77F-29DD-4615-9062-D2764C4EEB19}" presName="composite" presStyleCnt="0"/>
      <dgm:spPr/>
      <dgm:t>
        <a:bodyPr/>
        <a:lstStyle/>
        <a:p>
          <a:endParaRPr lang="en-US"/>
        </a:p>
      </dgm:t>
    </dgm:pt>
    <dgm:pt modelId="{8C2B2134-F0CD-4AF0-A735-CDC57ACA59F6}" type="pres">
      <dgm:prSet presAssocID="{07D3E77F-29DD-4615-9062-D2764C4EEB19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en-US"/>
        </a:p>
      </dgm:t>
    </dgm:pt>
    <dgm:pt modelId="{75676198-7901-435E-AB4C-6FB73384C494}" type="pres">
      <dgm:prSet presAssocID="{07D3E77F-29DD-4615-9062-D2764C4EEB19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04A8F-8AE1-42AC-89A3-6DF410A1053D}" type="pres">
      <dgm:prSet presAssocID="{96488FA3-8FEE-45EA-A5C5-FACCF32381D9}" presName="spacing" presStyleCnt="0"/>
      <dgm:spPr/>
      <dgm:t>
        <a:bodyPr/>
        <a:lstStyle/>
        <a:p>
          <a:endParaRPr lang="en-US"/>
        </a:p>
      </dgm:t>
    </dgm:pt>
    <dgm:pt modelId="{09DD890D-DF74-4544-8011-25DD4771B4DC}" type="pres">
      <dgm:prSet presAssocID="{26636D58-3F40-4950-847F-1E1C281CFED5}" presName="composite" presStyleCnt="0"/>
      <dgm:spPr/>
      <dgm:t>
        <a:bodyPr/>
        <a:lstStyle/>
        <a:p>
          <a:endParaRPr lang="en-US"/>
        </a:p>
      </dgm:t>
    </dgm:pt>
    <dgm:pt modelId="{EA29DE0D-A2A3-47A6-BBE5-552E8FA577D1}" type="pres">
      <dgm:prSet presAssocID="{26636D58-3F40-4950-847F-1E1C281CFED5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en-US"/>
        </a:p>
      </dgm:t>
    </dgm:pt>
    <dgm:pt modelId="{6D985B29-C7CB-450E-9932-F898E89F90EE}" type="pres">
      <dgm:prSet presAssocID="{26636D58-3F40-4950-847F-1E1C281CFED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03EAA-BE60-4E5B-988A-32A98CAFA647}" type="pres">
      <dgm:prSet presAssocID="{93FB1BC2-AFF4-4F19-AF45-62C75BFDB3C7}" presName="spacing" presStyleCnt="0"/>
      <dgm:spPr/>
      <dgm:t>
        <a:bodyPr/>
        <a:lstStyle/>
        <a:p>
          <a:endParaRPr lang="en-US"/>
        </a:p>
      </dgm:t>
    </dgm:pt>
    <dgm:pt modelId="{F29F5A1A-8CE7-4E83-AD25-5E82436365EF}" type="pres">
      <dgm:prSet presAssocID="{32566E76-5142-4482-A279-0D376EEBE16D}" presName="composite" presStyleCnt="0"/>
      <dgm:spPr/>
      <dgm:t>
        <a:bodyPr/>
        <a:lstStyle/>
        <a:p>
          <a:endParaRPr lang="en-US"/>
        </a:p>
      </dgm:t>
    </dgm:pt>
    <dgm:pt modelId="{9AD9D708-86B2-4DE3-A912-79FA7113AE3E}" type="pres">
      <dgm:prSet presAssocID="{32566E76-5142-4482-A279-0D376EEBE16D}" presName="imgShp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1000" r="-91000"/>
          </a:stretch>
        </a:blipFill>
      </dgm:spPr>
      <dgm:t>
        <a:bodyPr/>
        <a:lstStyle/>
        <a:p>
          <a:endParaRPr lang="en-US"/>
        </a:p>
      </dgm:t>
    </dgm:pt>
    <dgm:pt modelId="{7614B06B-8858-4AF7-884B-E809D772A2F3}" type="pres">
      <dgm:prSet presAssocID="{32566E76-5142-4482-A279-0D376EEBE16D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78F8E-2629-4BB8-8756-22C7B06EF98B}" type="pres">
      <dgm:prSet presAssocID="{F6081729-8FF6-40EE-AB41-5D1EA220D463}" presName="spacing" presStyleCnt="0"/>
      <dgm:spPr/>
      <dgm:t>
        <a:bodyPr/>
        <a:lstStyle/>
        <a:p>
          <a:endParaRPr lang="en-US"/>
        </a:p>
      </dgm:t>
    </dgm:pt>
    <dgm:pt modelId="{37EA61C6-303A-4881-B811-F5B1650B985D}" type="pres">
      <dgm:prSet presAssocID="{F1F00760-FB90-4A77-A183-A0C985B5BE2C}" presName="composite" presStyleCnt="0"/>
      <dgm:spPr/>
      <dgm:t>
        <a:bodyPr/>
        <a:lstStyle/>
        <a:p>
          <a:endParaRPr lang="en-US"/>
        </a:p>
      </dgm:t>
    </dgm:pt>
    <dgm:pt modelId="{E89A0079-C5FB-4218-BAA3-EF7BEED82D1E}" type="pres">
      <dgm:prSet presAssocID="{F1F00760-FB90-4A77-A183-A0C985B5BE2C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F0084D5-3F5F-4C1F-ADA1-ECA404E87513}" type="pres">
      <dgm:prSet presAssocID="{F1F00760-FB90-4A77-A183-A0C985B5BE2C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C2C51-5158-45B0-9A4E-9390DE4A2E50}" type="pres">
      <dgm:prSet presAssocID="{DD5932D6-F002-462F-B84E-36180EC43454}" presName="spacing" presStyleCnt="0"/>
      <dgm:spPr/>
      <dgm:t>
        <a:bodyPr/>
        <a:lstStyle/>
        <a:p>
          <a:endParaRPr lang="en-US"/>
        </a:p>
      </dgm:t>
    </dgm:pt>
    <dgm:pt modelId="{4627B7A2-BE5D-42A0-BB79-43D5F81C72A2}" type="pres">
      <dgm:prSet presAssocID="{8FB90EE4-3E13-4985-B2AB-180E78A187B9}" presName="composite" presStyleCnt="0"/>
      <dgm:spPr/>
      <dgm:t>
        <a:bodyPr/>
        <a:lstStyle/>
        <a:p>
          <a:endParaRPr lang="en-US"/>
        </a:p>
      </dgm:t>
    </dgm:pt>
    <dgm:pt modelId="{CC6B2C61-C8B3-4EE7-A7CD-BEE8F3C6610B}" type="pres">
      <dgm:prSet presAssocID="{8FB90EE4-3E13-4985-B2AB-180E78A187B9}" presName="imgShp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  <dgm:t>
        <a:bodyPr/>
        <a:lstStyle/>
        <a:p>
          <a:endParaRPr lang="en-US"/>
        </a:p>
      </dgm:t>
    </dgm:pt>
    <dgm:pt modelId="{1CC1EC86-C682-48D0-9BD4-2663D8CA00B4}" type="pres">
      <dgm:prSet presAssocID="{8FB90EE4-3E13-4985-B2AB-180E78A187B9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C47CE3-2570-411D-BEE4-92CA24A4276A}" type="presOf" srcId="{8D0AD678-C903-419C-9C93-C0912010E05F}" destId="{6D985B29-C7CB-450E-9932-F898E89F90EE}" srcOrd="0" destOrd="2" presId="urn:microsoft.com/office/officeart/2005/8/layout/vList3"/>
    <dgm:cxn modelId="{D77FCEEE-1B16-487E-BCB1-5A2121DC02F1}" srcId="{26636D58-3F40-4950-847F-1E1C281CFED5}" destId="{8D0AD678-C903-419C-9C93-C0912010E05F}" srcOrd="1" destOrd="0" parTransId="{7453943F-F00D-4C3A-8A30-C132BE354BE4}" sibTransId="{A94EA70E-E053-486D-B6A9-E074EAD5DCCE}"/>
    <dgm:cxn modelId="{9CCA6165-5317-429E-8D4C-8A5CA7F2F36C}" srcId="{F5167760-2623-4A37-8BA3-88627A6A633C}" destId="{07D3E77F-29DD-4615-9062-D2764C4EEB19}" srcOrd="1" destOrd="0" parTransId="{0E53E506-E4AF-4209-9B18-2013B5A353AD}" sibTransId="{96488FA3-8FEE-45EA-A5C5-FACCF32381D9}"/>
    <dgm:cxn modelId="{221EDC86-CAE4-4E88-864A-2B95E948E657}" type="presOf" srcId="{32566E76-5142-4482-A279-0D376EEBE16D}" destId="{7614B06B-8858-4AF7-884B-E809D772A2F3}" srcOrd="0" destOrd="0" presId="urn:microsoft.com/office/officeart/2005/8/layout/vList3"/>
    <dgm:cxn modelId="{33CF19BC-D6D2-4B48-872B-D4C2B9EB46BB}" srcId="{F5167760-2623-4A37-8BA3-88627A6A633C}" destId="{44EE5A6C-A685-4433-8D13-3D6CC5784664}" srcOrd="0" destOrd="0" parTransId="{D3C3ED83-8499-4D86-855A-21408DAA4F88}" sibTransId="{065EB86B-346C-4400-8CB5-D7E48C07233C}"/>
    <dgm:cxn modelId="{9B026D23-331B-48BB-B767-C55425D2ABFE}" srcId="{07D3E77F-29DD-4615-9062-D2764C4EEB19}" destId="{753E9A38-1F77-4B83-8BAC-E5793493FECB}" srcOrd="0" destOrd="0" parTransId="{A1078564-36C7-4617-8FD1-1B45CD93323E}" sibTransId="{E572C7FD-2B5E-48ED-93E4-BC0D67C67F1F}"/>
    <dgm:cxn modelId="{300A854E-9EA2-45F3-A9BA-3EFBFB9A29CB}" type="presOf" srcId="{D6327EF2-BA77-4882-980A-C62E4BCEA0A2}" destId="{E7356AB2-269B-4C55-972F-2542DE526E00}" srcOrd="0" destOrd="1" presId="urn:microsoft.com/office/officeart/2005/8/layout/vList3"/>
    <dgm:cxn modelId="{260CB6FA-024D-42E3-86D4-9D413F4BE1FA}" type="presOf" srcId="{F1F00760-FB90-4A77-A183-A0C985B5BE2C}" destId="{6F0084D5-3F5F-4C1F-ADA1-ECA404E87513}" srcOrd="0" destOrd="0" presId="urn:microsoft.com/office/officeart/2005/8/layout/vList3"/>
    <dgm:cxn modelId="{505D4512-93BE-4465-80C6-EED0E21F27C9}" type="presOf" srcId="{07D3E77F-29DD-4615-9062-D2764C4EEB19}" destId="{75676198-7901-435E-AB4C-6FB73384C494}" srcOrd="0" destOrd="0" presId="urn:microsoft.com/office/officeart/2005/8/layout/vList3"/>
    <dgm:cxn modelId="{44C24D44-1DC7-46D8-846F-D309FF2EB6CC}" srcId="{07D3E77F-29DD-4615-9062-D2764C4EEB19}" destId="{A7102A86-E101-4B89-87E8-54B00365961B}" srcOrd="1" destOrd="0" parTransId="{8A09A0A1-8AC2-410C-BBAF-CA71D08452F0}" sibTransId="{070A6ED9-53B5-4899-8AC5-1C2EBB4F1FE6}"/>
    <dgm:cxn modelId="{C475234E-EFD5-422C-87D4-99548005F499}" srcId="{26636D58-3F40-4950-847F-1E1C281CFED5}" destId="{FCA19AED-5038-45ED-9E01-6E2D225AF84B}" srcOrd="0" destOrd="0" parTransId="{EB701209-739B-415E-B9F5-5AF3C71A9177}" sibTransId="{23BFBD24-D016-402B-B90E-7841DCE71BFD}"/>
    <dgm:cxn modelId="{24EF94E7-EB3A-47CB-BD52-4B5B74F4D29D}" srcId="{F5167760-2623-4A37-8BA3-88627A6A633C}" destId="{8FB90EE4-3E13-4985-B2AB-180E78A187B9}" srcOrd="5" destOrd="0" parTransId="{4304E905-C0B5-4640-B133-20A37E8FDA16}" sibTransId="{9CBA444E-8429-4BF2-87B4-5643F46E9B35}"/>
    <dgm:cxn modelId="{21472507-29CD-4233-A659-05CC8443471C}" type="presOf" srcId="{753E9A38-1F77-4B83-8BAC-E5793493FECB}" destId="{75676198-7901-435E-AB4C-6FB73384C494}" srcOrd="0" destOrd="1" presId="urn:microsoft.com/office/officeart/2005/8/layout/vList3"/>
    <dgm:cxn modelId="{524D7F1A-61CD-478B-BC89-43E12518DE50}" type="presOf" srcId="{44EE5A6C-A685-4433-8D13-3D6CC5784664}" destId="{E7356AB2-269B-4C55-972F-2542DE526E00}" srcOrd="0" destOrd="0" presId="urn:microsoft.com/office/officeart/2005/8/layout/vList3"/>
    <dgm:cxn modelId="{E2D977C2-5210-427B-BEEE-29D8D91DAAC5}" type="presOf" srcId="{26636D58-3F40-4950-847F-1E1C281CFED5}" destId="{6D985B29-C7CB-450E-9932-F898E89F90EE}" srcOrd="0" destOrd="0" presId="urn:microsoft.com/office/officeart/2005/8/layout/vList3"/>
    <dgm:cxn modelId="{BFF70CD1-D34D-4D7E-AF55-A76FA6AA2C44}" type="presOf" srcId="{F5167760-2623-4A37-8BA3-88627A6A633C}" destId="{AA8272AD-57BD-4B2D-8040-0049A62C5269}" srcOrd="0" destOrd="0" presId="urn:microsoft.com/office/officeart/2005/8/layout/vList3"/>
    <dgm:cxn modelId="{918F6622-E7E0-4A6E-95B8-E3E7348E1A7D}" type="presOf" srcId="{FCA19AED-5038-45ED-9E01-6E2D225AF84B}" destId="{6D985B29-C7CB-450E-9932-F898E89F90EE}" srcOrd="0" destOrd="1" presId="urn:microsoft.com/office/officeart/2005/8/layout/vList3"/>
    <dgm:cxn modelId="{54B4E113-8AB8-45F8-B4C5-B4B4FDD6992E}" srcId="{44EE5A6C-A685-4433-8D13-3D6CC5784664}" destId="{D6327EF2-BA77-4882-980A-C62E4BCEA0A2}" srcOrd="0" destOrd="0" parTransId="{3992384F-2C4B-41B5-BEA1-69DDFC834E22}" sibTransId="{A5A9EF65-E421-4D02-9E95-5BC36E8432B8}"/>
    <dgm:cxn modelId="{1B7FACA5-064D-408F-B4CD-5BCD7F935E9D}" srcId="{F5167760-2623-4A37-8BA3-88627A6A633C}" destId="{F1F00760-FB90-4A77-A183-A0C985B5BE2C}" srcOrd="4" destOrd="0" parTransId="{97D2ABEF-1C6A-4416-97D3-14B3876FAF6C}" sibTransId="{DD5932D6-F002-462F-B84E-36180EC43454}"/>
    <dgm:cxn modelId="{5F5FBCAF-A8F0-4380-A987-4B52F951A63F}" type="presOf" srcId="{A7102A86-E101-4B89-87E8-54B00365961B}" destId="{75676198-7901-435E-AB4C-6FB73384C494}" srcOrd="0" destOrd="2" presId="urn:microsoft.com/office/officeart/2005/8/layout/vList3"/>
    <dgm:cxn modelId="{07D84940-4F5C-460C-B00F-41B8B4787074}" srcId="{F5167760-2623-4A37-8BA3-88627A6A633C}" destId="{32566E76-5142-4482-A279-0D376EEBE16D}" srcOrd="3" destOrd="0" parTransId="{367833CC-DF3D-4B99-9E42-A6E945556C59}" sibTransId="{F6081729-8FF6-40EE-AB41-5D1EA220D463}"/>
    <dgm:cxn modelId="{87355545-AD6F-445F-B8D3-E448F27A34C1}" srcId="{F5167760-2623-4A37-8BA3-88627A6A633C}" destId="{26636D58-3F40-4950-847F-1E1C281CFED5}" srcOrd="2" destOrd="0" parTransId="{75CC425F-235F-488C-B49F-0E5B08437CBE}" sibTransId="{93FB1BC2-AFF4-4F19-AF45-62C75BFDB3C7}"/>
    <dgm:cxn modelId="{BFD93340-E9C9-47B1-B1CF-094BD6E25386}" type="presOf" srcId="{8FB90EE4-3E13-4985-B2AB-180E78A187B9}" destId="{1CC1EC86-C682-48D0-9BD4-2663D8CA00B4}" srcOrd="0" destOrd="0" presId="urn:microsoft.com/office/officeart/2005/8/layout/vList3"/>
    <dgm:cxn modelId="{ADA7C4FA-0885-4C3D-B5E0-F50C2829460C}" type="presParOf" srcId="{AA8272AD-57BD-4B2D-8040-0049A62C5269}" destId="{DE7D00D0-1DED-4E8F-A54E-566E87260ADC}" srcOrd="0" destOrd="0" presId="urn:microsoft.com/office/officeart/2005/8/layout/vList3"/>
    <dgm:cxn modelId="{E2DF7CD8-8FD9-4BFD-8BEE-1DD743909A4E}" type="presParOf" srcId="{DE7D00D0-1DED-4E8F-A54E-566E87260ADC}" destId="{DEEC8060-1287-4B2A-B32E-A9586263C02E}" srcOrd="0" destOrd="0" presId="urn:microsoft.com/office/officeart/2005/8/layout/vList3"/>
    <dgm:cxn modelId="{179EB52F-8781-4437-8C23-AD0873FB45A3}" type="presParOf" srcId="{DE7D00D0-1DED-4E8F-A54E-566E87260ADC}" destId="{E7356AB2-269B-4C55-972F-2542DE526E00}" srcOrd="1" destOrd="0" presId="urn:microsoft.com/office/officeart/2005/8/layout/vList3"/>
    <dgm:cxn modelId="{3A938561-62C9-47BE-A243-FFEC80976627}" type="presParOf" srcId="{AA8272AD-57BD-4B2D-8040-0049A62C5269}" destId="{297414D3-8781-4340-87F3-C9345FFA2A5E}" srcOrd="1" destOrd="0" presId="urn:microsoft.com/office/officeart/2005/8/layout/vList3"/>
    <dgm:cxn modelId="{FCA722E4-7A15-43AA-AE58-0BCF7579539B}" type="presParOf" srcId="{AA8272AD-57BD-4B2D-8040-0049A62C5269}" destId="{896F6381-A21C-4A8E-8E05-0472B57CAA87}" srcOrd="2" destOrd="0" presId="urn:microsoft.com/office/officeart/2005/8/layout/vList3"/>
    <dgm:cxn modelId="{61E55669-9ABF-45F1-9D1B-38DCF69C3F69}" type="presParOf" srcId="{896F6381-A21C-4A8E-8E05-0472B57CAA87}" destId="{8C2B2134-F0CD-4AF0-A735-CDC57ACA59F6}" srcOrd="0" destOrd="0" presId="urn:microsoft.com/office/officeart/2005/8/layout/vList3"/>
    <dgm:cxn modelId="{58DD9776-4BD3-46B6-B450-E871C5825782}" type="presParOf" srcId="{896F6381-A21C-4A8E-8E05-0472B57CAA87}" destId="{75676198-7901-435E-AB4C-6FB73384C494}" srcOrd="1" destOrd="0" presId="urn:microsoft.com/office/officeart/2005/8/layout/vList3"/>
    <dgm:cxn modelId="{ADD7FCBC-1A19-44D8-BA69-93DFEC124711}" type="presParOf" srcId="{AA8272AD-57BD-4B2D-8040-0049A62C5269}" destId="{EAB04A8F-8AE1-42AC-89A3-6DF410A1053D}" srcOrd="3" destOrd="0" presId="urn:microsoft.com/office/officeart/2005/8/layout/vList3"/>
    <dgm:cxn modelId="{E70A3BB9-E016-435A-85EA-223014FA9E6F}" type="presParOf" srcId="{AA8272AD-57BD-4B2D-8040-0049A62C5269}" destId="{09DD890D-DF74-4544-8011-25DD4771B4DC}" srcOrd="4" destOrd="0" presId="urn:microsoft.com/office/officeart/2005/8/layout/vList3"/>
    <dgm:cxn modelId="{E1720FD0-7A35-47CD-AA42-EB0D9E6ECCD0}" type="presParOf" srcId="{09DD890D-DF74-4544-8011-25DD4771B4DC}" destId="{EA29DE0D-A2A3-47A6-BBE5-552E8FA577D1}" srcOrd="0" destOrd="0" presId="urn:microsoft.com/office/officeart/2005/8/layout/vList3"/>
    <dgm:cxn modelId="{ED96A7A1-46F1-4CB3-B78A-ADC744813313}" type="presParOf" srcId="{09DD890D-DF74-4544-8011-25DD4771B4DC}" destId="{6D985B29-C7CB-450E-9932-F898E89F90EE}" srcOrd="1" destOrd="0" presId="urn:microsoft.com/office/officeart/2005/8/layout/vList3"/>
    <dgm:cxn modelId="{11E2E217-C7C8-4CC9-A45E-9C553F9D9F35}" type="presParOf" srcId="{AA8272AD-57BD-4B2D-8040-0049A62C5269}" destId="{BDD03EAA-BE60-4E5B-988A-32A98CAFA647}" srcOrd="5" destOrd="0" presId="urn:microsoft.com/office/officeart/2005/8/layout/vList3"/>
    <dgm:cxn modelId="{F40D4CB8-EF4E-4BCD-8409-4E3295E6B27C}" type="presParOf" srcId="{AA8272AD-57BD-4B2D-8040-0049A62C5269}" destId="{F29F5A1A-8CE7-4E83-AD25-5E82436365EF}" srcOrd="6" destOrd="0" presId="urn:microsoft.com/office/officeart/2005/8/layout/vList3"/>
    <dgm:cxn modelId="{6F365534-C423-460C-9AD6-9ED86D6D8775}" type="presParOf" srcId="{F29F5A1A-8CE7-4E83-AD25-5E82436365EF}" destId="{9AD9D708-86B2-4DE3-A912-79FA7113AE3E}" srcOrd="0" destOrd="0" presId="urn:microsoft.com/office/officeart/2005/8/layout/vList3"/>
    <dgm:cxn modelId="{DD71F70F-6F93-456A-936D-DC6D3C22E50E}" type="presParOf" srcId="{F29F5A1A-8CE7-4E83-AD25-5E82436365EF}" destId="{7614B06B-8858-4AF7-884B-E809D772A2F3}" srcOrd="1" destOrd="0" presId="urn:microsoft.com/office/officeart/2005/8/layout/vList3"/>
    <dgm:cxn modelId="{034ACB7A-4782-459D-8B37-94CAC7A15FC5}" type="presParOf" srcId="{AA8272AD-57BD-4B2D-8040-0049A62C5269}" destId="{FD578F8E-2629-4BB8-8756-22C7B06EF98B}" srcOrd="7" destOrd="0" presId="urn:microsoft.com/office/officeart/2005/8/layout/vList3"/>
    <dgm:cxn modelId="{5A85E28C-BC41-4130-9FC0-8A155BF1E9E3}" type="presParOf" srcId="{AA8272AD-57BD-4B2D-8040-0049A62C5269}" destId="{37EA61C6-303A-4881-B811-F5B1650B985D}" srcOrd="8" destOrd="0" presId="urn:microsoft.com/office/officeart/2005/8/layout/vList3"/>
    <dgm:cxn modelId="{6AE35390-815F-4541-9902-FBF63F5BC4DC}" type="presParOf" srcId="{37EA61C6-303A-4881-B811-F5B1650B985D}" destId="{E89A0079-C5FB-4218-BAA3-EF7BEED82D1E}" srcOrd="0" destOrd="0" presId="urn:microsoft.com/office/officeart/2005/8/layout/vList3"/>
    <dgm:cxn modelId="{0FC770FC-CD51-4FF6-B6E8-72133273F3C1}" type="presParOf" srcId="{37EA61C6-303A-4881-B811-F5B1650B985D}" destId="{6F0084D5-3F5F-4C1F-ADA1-ECA404E87513}" srcOrd="1" destOrd="0" presId="urn:microsoft.com/office/officeart/2005/8/layout/vList3"/>
    <dgm:cxn modelId="{5B641F89-8A4D-4453-9429-2CE9C1931DEB}" type="presParOf" srcId="{AA8272AD-57BD-4B2D-8040-0049A62C5269}" destId="{EC4C2C51-5158-45B0-9A4E-9390DE4A2E50}" srcOrd="9" destOrd="0" presId="urn:microsoft.com/office/officeart/2005/8/layout/vList3"/>
    <dgm:cxn modelId="{B7946234-D7AF-46CE-ADDD-8F0F39CB85F1}" type="presParOf" srcId="{AA8272AD-57BD-4B2D-8040-0049A62C5269}" destId="{4627B7A2-BE5D-42A0-BB79-43D5F81C72A2}" srcOrd="10" destOrd="0" presId="urn:microsoft.com/office/officeart/2005/8/layout/vList3"/>
    <dgm:cxn modelId="{56D6254F-4C47-4497-9203-6851DDB40695}" type="presParOf" srcId="{4627B7A2-BE5D-42A0-BB79-43D5F81C72A2}" destId="{CC6B2C61-C8B3-4EE7-A7CD-BEE8F3C6610B}" srcOrd="0" destOrd="0" presId="urn:microsoft.com/office/officeart/2005/8/layout/vList3"/>
    <dgm:cxn modelId="{21BB2C26-45F4-4879-8439-C292921D0693}" type="presParOf" srcId="{4627B7A2-BE5D-42A0-BB79-43D5F81C72A2}" destId="{1CC1EC86-C682-48D0-9BD4-2663D8CA00B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56AB2-269B-4C55-972F-2542DE526E00}">
      <dsp:nvSpPr>
        <dsp:cNvPr id="0" name=""/>
        <dsp:cNvSpPr/>
      </dsp:nvSpPr>
      <dsp:spPr>
        <a:xfrm rot="10800000">
          <a:off x="1617362" y="3687"/>
          <a:ext cx="5624703" cy="80245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860" tIns="68580" rIns="128016" bIns="6858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800" kern="1200" dirty="0" smtClean="0"/>
            <a:t>শরীরকে রক্ষার জন্য অ্যাপ্রোন ব্যবহার করতে হবে।</a:t>
          </a:r>
          <a:endParaRPr lang="en-US" sz="1800" kern="1200" dirty="0"/>
        </a:p>
      </dsp:txBody>
      <dsp:txXfrm rot="10800000">
        <a:off x="1817976" y="3687"/>
        <a:ext cx="5424089" cy="802455"/>
      </dsp:txXfrm>
    </dsp:sp>
    <dsp:sp modelId="{DEEC8060-1287-4B2A-B32E-A9586263C02E}">
      <dsp:nvSpPr>
        <dsp:cNvPr id="0" name=""/>
        <dsp:cNvSpPr/>
      </dsp:nvSpPr>
      <dsp:spPr>
        <a:xfrm>
          <a:off x="1216134" y="3687"/>
          <a:ext cx="802455" cy="80245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76198-7901-435E-AB4C-6FB73384C494}">
      <dsp:nvSpPr>
        <dsp:cNvPr id="0" name=""/>
        <dsp:cNvSpPr/>
      </dsp:nvSpPr>
      <dsp:spPr>
        <a:xfrm rot="10800000">
          <a:off x="1617362" y="1045681"/>
          <a:ext cx="5624703" cy="80245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860" tIns="68580" rIns="128016" bIns="6858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800" kern="1200" dirty="0" smtClean="0"/>
            <a:t>হাতকে সুরক্ষার জন্য হ্যান্ড গ্ল্যাভস ব্যবহার করতে হবে</a:t>
          </a:r>
          <a:r>
            <a:rPr lang="bn-BD" sz="1100" kern="1200" dirty="0" smtClean="0"/>
            <a:t>।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10800000">
        <a:off x="1817976" y="1045681"/>
        <a:ext cx="5424089" cy="802455"/>
      </dsp:txXfrm>
    </dsp:sp>
    <dsp:sp modelId="{8C2B2134-F0CD-4AF0-A735-CDC57ACA59F6}">
      <dsp:nvSpPr>
        <dsp:cNvPr id="0" name=""/>
        <dsp:cNvSpPr/>
      </dsp:nvSpPr>
      <dsp:spPr>
        <a:xfrm>
          <a:off x="1216134" y="1045681"/>
          <a:ext cx="802455" cy="80245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85B29-C7CB-450E-9932-F898E89F90EE}">
      <dsp:nvSpPr>
        <dsp:cNvPr id="0" name=""/>
        <dsp:cNvSpPr/>
      </dsp:nvSpPr>
      <dsp:spPr>
        <a:xfrm rot="10800000">
          <a:off x="1617362" y="2087675"/>
          <a:ext cx="5624703" cy="802455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860" tIns="68580" rIns="128016" bIns="6858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n-BD" sz="1800" kern="1200" dirty="0" smtClean="0"/>
            <a:t>চোখকে রক্ষার জন্য সেফটি গগলস ব্যবহার করতে হবে।</a:t>
          </a:r>
          <a:endParaRPr lang="en-U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10800000">
        <a:off x="1817976" y="2087675"/>
        <a:ext cx="5424089" cy="802455"/>
      </dsp:txXfrm>
    </dsp:sp>
    <dsp:sp modelId="{EA29DE0D-A2A3-47A6-BBE5-552E8FA577D1}">
      <dsp:nvSpPr>
        <dsp:cNvPr id="0" name=""/>
        <dsp:cNvSpPr/>
      </dsp:nvSpPr>
      <dsp:spPr>
        <a:xfrm>
          <a:off x="1216134" y="2087675"/>
          <a:ext cx="802455" cy="80245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4B06B-8858-4AF7-884B-E809D772A2F3}">
      <dsp:nvSpPr>
        <dsp:cNvPr id="0" name=""/>
        <dsp:cNvSpPr/>
      </dsp:nvSpPr>
      <dsp:spPr>
        <a:xfrm rot="10800000">
          <a:off x="1617362" y="3129669"/>
          <a:ext cx="5624703" cy="80245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86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রাসায়নিক দ্রব্য ব্যবহারের আগে দ্রব্যটির প্রকৃতি সম্পর্কে জানা।</a:t>
          </a:r>
          <a:endParaRPr lang="en-US" sz="1700" kern="1200" dirty="0"/>
        </a:p>
      </dsp:txBody>
      <dsp:txXfrm rot="10800000">
        <a:off x="1817976" y="3129669"/>
        <a:ext cx="5424089" cy="802455"/>
      </dsp:txXfrm>
    </dsp:sp>
    <dsp:sp modelId="{9AD9D708-86B2-4DE3-A912-79FA7113AE3E}">
      <dsp:nvSpPr>
        <dsp:cNvPr id="0" name=""/>
        <dsp:cNvSpPr/>
      </dsp:nvSpPr>
      <dsp:spPr>
        <a:xfrm>
          <a:off x="1216134" y="3129669"/>
          <a:ext cx="802455" cy="80245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1000" r="-9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084D5-3F5F-4C1F-ADA1-ECA404E87513}">
      <dsp:nvSpPr>
        <dsp:cNvPr id="0" name=""/>
        <dsp:cNvSpPr/>
      </dsp:nvSpPr>
      <dsp:spPr>
        <a:xfrm rot="10800000">
          <a:off x="1617362" y="4171663"/>
          <a:ext cx="5624703" cy="802455"/>
        </a:xfrm>
        <a:prstGeom prst="homePlat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86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বোতল বা কোটায় লেবেল লাগাতে হবে।</a:t>
          </a:r>
          <a:endParaRPr lang="en-US" sz="1700" kern="1200" dirty="0"/>
        </a:p>
      </dsp:txBody>
      <dsp:txXfrm rot="10800000">
        <a:off x="1817976" y="4171663"/>
        <a:ext cx="5424089" cy="802455"/>
      </dsp:txXfrm>
    </dsp:sp>
    <dsp:sp modelId="{E89A0079-C5FB-4218-BAA3-EF7BEED82D1E}">
      <dsp:nvSpPr>
        <dsp:cNvPr id="0" name=""/>
        <dsp:cNvSpPr/>
      </dsp:nvSpPr>
      <dsp:spPr>
        <a:xfrm>
          <a:off x="1216134" y="4171663"/>
          <a:ext cx="802455" cy="802455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1EC86-C682-48D0-9BD4-2663D8CA00B4}">
      <dsp:nvSpPr>
        <dsp:cNvPr id="0" name=""/>
        <dsp:cNvSpPr/>
      </dsp:nvSpPr>
      <dsp:spPr>
        <a:xfrm rot="10800000">
          <a:off x="1617362" y="5213657"/>
          <a:ext cx="5624703" cy="802455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860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700" kern="1200" dirty="0" smtClean="0"/>
            <a:t>প্রয়োজনে সর্বজনীন সাংকেতিক চিহ্ন ব্যবহার  </a:t>
          </a:r>
          <a:r>
            <a:rPr lang="bn-BD" sz="1700" kern="1200" dirty="0" smtClean="0"/>
            <a:t>করতে হবে ।</a:t>
          </a:r>
          <a:endParaRPr lang="en-US" sz="1700" kern="1200" dirty="0"/>
        </a:p>
      </dsp:txBody>
      <dsp:txXfrm rot="10800000">
        <a:off x="1817976" y="5213657"/>
        <a:ext cx="5424089" cy="802455"/>
      </dsp:txXfrm>
    </dsp:sp>
    <dsp:sp modelId="{CC6B2C61-C8B3-4EE7-A7CD-BEE8F3C6610B}">
      <dsp:nvSpPr>
        <dsp:cNvPr id="0" name=""/>
        <dsp:cNvSpPr/>
      </dsp:nvSpPr>
      <dsp:spPr>
        <a:xfrm>
          <a:off x="1216134" y="5213657"/>
          <a:ext cx="802455" cy="802455"/>
        </a:xfrm>
        <a:prstGeom prst="ellipse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990600"/>
            <a:ext cx="8280043" cy="5595526"/>
            <a:chOff x="685800" y="990600"/>
            <a:chExt cx="8280043" cy="5595526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990600"/>
              <a:ext cx="7543800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7200" dirty="0" smtClean="0">
                  <a:latin typeface="NikoshBAN" pitchFamily="2" charset="0"/>
                  <a:cs typeface="NikoshBAN" pitchFamily="2" charset="0"/>
                </a:rPr>
                <a:t>আজকের পাঠে সবাই কে </a:t>
              </a:r>
              <a:r>
                <a:rPr lang="bn-BD" sz="166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শুভেচ্ছা</a:t>
              </a:r>
              <a:r>
                <a:rPr lang="bn-BD" sz="7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7400" y="4311046"/>
              <a:ext cx="3098443" cy="227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33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726694"/>
              </p:ext>
            </p:extLst>
          </p:nvPr>
        </p:nvGraphicFramePr>
        <p:xfrm>
          <a:off x="381000" y="1066800"/>
          <a:ext cx="60960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85800">
                <a:tc>
                  <a:txBody>
                    <a:bodyPr/>
                    <a:lstStyle/>
                    <a:p>
                      <a:r>
                        <a:rPr lang="bn-BD" dirty="0" smtClean="0"/>
                        <a:t>১৭নং</a:t>
                      </a:r>
                      <a:r>
                        <a:rPr lang="bn-BD" baseline="0" dirty="0" smtClean="0"/>
                        <a:t> গ্রুপের  মৌল (গ্যাস)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হাইড্রোহ্যালাইড</a:t>
                      </a:r>
                      <a:r>
                        <a:rPr lang="bn-BD" baseline="0" dirty="0" smtClean="0"/>
                        <a:t> গ্যাস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(g)         </a:t>
                      </a:r>
                      <a:endParaRPr lang="en-US" baseline="-250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 H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2HF(g)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(g)</a:t>
                      </a:r>
                      <a:endParaRPr lang="en-US" baseline="-25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2HCl(g)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(g)</a:t>
                      </a:r>
                      <a:endParaRPr lang="en-US" baseline="-25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2HBr(g)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(g)</a:t>
                      </a:r>
                      <a:endParaRPr lang="en-US" baseline="-25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2HI(g)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071719"/>
              </p:ext>
            </p:extLst>
          </p:nvPr>
        </p:nvGraphicFramePr>
        <p:xfrm>
          <a:off x="228600" y="4191000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dirty="0" smtClean="0"/>
                        <a:t>হাইড্রোহ্যালাইড</a:t>
                      </a:r>
                      <a:r>
                        <a:rPr lang="bn-BD" baseline="0" dirty="0" smtClean="0"/>
                        <a:t> গ্যাস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হাইড্রোহ্যালাইড এসিড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HF(g)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endParaRPr lang="en-US" sz="4000" i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HF(</a:t>
                      </a:r>
                      <a:r>
                        <a:rPr lang="en-US" dirty="0" err="1" smtClean="0"/>
                        <a:t>aq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(g)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HCl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HBr</a:t>
                      </a:r>
                      <a:r>
                        <a:rPr lang="en-US" dirty="0" smtClean="0"/>
                        <a:t>(g)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HBr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HI(g)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HI(</a:t>
                      </a:r>
                      <a:r>
                        <a:rPr lang="en-US" dirty="0" err="1" smtClean="0"/>
                        <a:t>aq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38400" y="548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7030A0"/>
                </a:solidFill>
              </a:rPr>
              <a:t>পর্যায় সারণির একই গ্রুপের </a:t>
            </a:r>
            <a:r>
              <a:rPr lang="bn-BD" sz="2400" dirty="0" smtClean="0">
                <a:solidFill>
                  <a:srgbClr val="7030A0"/>
                </a:solidFill>
              </a:rPr>
              <a:t>মৌলের সাথে বিক্রিয়া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473208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solidFill>
                  <a:srgbClr val="7030A0"/>
                </a:solidFill>
              </a:rPr>
              <a:t>পর্যায় সারণির একই গ্রুপের মৌল দ্বারা গঠিত যৌগের বিক্রিয়া</a:t>
            </a:r>
          </a:p>
        </p:txBody>
      </p:sp>
    </p:spTree>
    <p:extLst>
      <p:ext uri="{BB962C8B-B14F-4D97-AF65-F5344CB8AC3E}">
        <p14:creationId xmlns:p14="http://schemas.microsoft.com/office/powerpoint/2010/main" val="194650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70284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পর্যায় সারণির গুরুত্বঃ</a:t>
            </a:r>
          </a:p>
          <a:p>
            <a:r>
              <a:rPr lang="bn-BD" sz="3600" dirty="0" smtClean="0"/>
              <a:t>প্রতিটি গ্রুপের সাধারণ ধর্ম জানলে ১১৮টি মৌলের ভৌত ও রাসায়নিক ধর্ম সম্বন্ধে ধারণা লাভ করা যায়।</a:t>
            </a:r>
          </a:p>
          <a:p>
            <a:r>
              <a:rPr lang="bn-BD" sz="3200" dirty="0" smtClean="0"/>
              <a:t>বিভিন্ন মৌল দ্বারা গঠিত যৌগের ধর্ম সম্পর্কেও  </a:t>
            </a:r>
            <a:r>
              <a:rPr lang="bn-BD" sz="3200" dirty="0"/>
              <a:t>ধারণা লাভ করা যায়।</a:t>
            </a:r>
          </a:p>
          <a:p>
            <a:r>
              <a:rPr lang="bn-BD" sz="2800" dirty="0" smtClean="0"/>
              <a:t>নতুন ধর্ম বিশিষ্ট যৌগ আবিষ্কারের ক্ষেত্রে কোন ধরণের মোল প্রযোজন হবে তা পর্যায় সারণি থেকে জানা যায়।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928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90868340"/>
              </p:ext>
            </p:extLst>
          </p:nvPr>
        </p:nvGraphicFramePr>
        <p:xfrm>
          <a:off x="457200" y="8382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64141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00"/>
                </a:solidFill>
              </a:rPr>
              <a:t> </a:t>
            </a:r>
            <a:r>
              <a:rPr lang="bn-BD" sz="4400" dirty="0">
                <a:solidFill>
                  <a:srgbClr val="FF0000"/>
                </a:solidFill>
              </a:rPr>
              <a:t>পরীক্ষণ কাজে সতর্কতা অবলম্বন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EC8060-1287-4B2A-B32E-A9586263C0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DEEC8060-1287-4B2A-B32E-A9586263C0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356AB2-269B-4C55-972F-2542DE526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7356AB2-269B-4C55-972F-2542DE526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B2134-F0CD-4AF0-A735-CDC57ACA5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C2B2134-F0CD-4AF0-A735-CDC57ACA5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676198-7901-435E-AB4C-6FB73384C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75676198-7901-435E-AB4C-6FB73384C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29DE0D-A2A3-47A6-BBE5-552E8FA577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EA29DE0D-A2A3-47A6-BBE5-552E8FA577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985B29-C7CB-450E-9932-F898E89F9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6D985B29-C7CB-450E-9932-F898E89F90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D9D708-86B2-4DE3-A912-79FA7113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9AD9D708-86B2-4DE3-A912-79FA7113A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14B06B-8858-4AF7-884B-E809D772A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7614B06B-8858-4AF7-884B-E809D772A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9A0079-C5FB-4218-BAA3-EF7BEED82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E89A0079-C5FB-4218-BAA3-EF7BEED82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084D5-3F5F-4C1F-ADA1-ECA404E87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6F0084D5-3F5F-4C1F-ADA1-ECA404E87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6B2C61-C8B3-4EE7-A7CD-BEE8F3C661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CC6B2C61-C8B3-4EE7-A7CD-BEE8F3C661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C1EC86-C682-48D0-9BD4-2663D8CA00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1CC1EC86-C682-48D0-9BD4-2663D8CA00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solidFill>
                  <a:srgbClr val="92D050"/>
                </a:solidFill>
              </a:rPr>
              <a:t>দলীয় কাজ 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পর্যায় সারণির আরো ৫টি সুবিধা নিজের থেকে লিখ।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00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মুল্যায়ন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১। সোডিয়াম এর পর্যায় কত ?</a:t>
            </a:r>
          </a:p>
          <a:p>
            <a:r>
              <a:rPr lang="bn-BD" sz="2400" dirty="0" smtClean="0"/>
              <a:t>২। চতুর্থ পর্যায়ে সর্বোচ্ছ কয়টি ইলেকট্রন থাকতে পারে ?</a:t>
            </a:r>
          </a:p>
          <a:p>
            <a:r>
              <a:rPr lang="bn-BD" sz="2400" dirty="0" smtClean="0"/>
              <a:t>৩। পর্যায় সারণিতে কত টি শ্রেণি আছে?</a:t>
            </a:r>
          </a:p>
          <a:p>
            <a:r>
              <a:rPr lang="bn-BD" sz="2400" dirty="0" smtClean="0"/>
              <a:t>৪। ল্যাব এ কী ধরণের সতর্কতা অবলম্বন করব?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4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solidFill>
                  <a:srgbClr val="92D050"/>
                </a:solidFill>
              </a:rPr>
              <a:t>বাড়ির কাজ 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প্রমাণ কর যে ইলেকট্রন বিন্যাসই পর্যায় সারণির মুল ভিত্তি।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0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38200" y="1524000"/>
            <a:ext cx="7543800" cy="4256280"/>
            <a:chOff x="838200" y="1524000"/>
            <a:chExt cx="7543800" cy="4256280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1524000"/>
              <a:ext cx="75438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7200" dirty="0" smtClean="0"/>
                <a:t>সবাই কে </a:t>
              </a:r>
              <a:r>
                <a:rPr lang="bn-BD" sz="8800" b="1" i="1" dirty="0">
                  <a:solidFill>
                    <a:srgbClr val="00B050"/>
                  </a:solidFill>
                </a:rPr>
                <a:t>ধন্যবাদ</a:t>
              </a:r>
              <a:endParaRPr lang="en-US" sz="8800" b="1" i="1" dirty="0">
                <a:solidFill>
                  <a:srgbClr val="00B050"/>
                </a:solidFill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0100" y="3505200"/>
              <a:ext cx="3098443" cy="2275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0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" y="-21414"/>
            <a:ext cx="9402257" cy="7222098"/>
            <a:chOff x="228600" y="-21414"/>
            <a:chExt cx="9402257" cy="7222098"/>
          </a:xfrm>
        </p:grpSpPr>
        <p:sp>
          <p:nvSpPr>
            <p:cNvPr id="2" name="TextBox 1"/>
            <p:cNvSpPr txBox="1"/>
            <p:nvPr/>
          </p:nvSpPr>
          <p:spPr>
            <a:xfrm>
              <a:off x="228600" y="3784364"/>
              <a:ext cx="49530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5304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0609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5913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612181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6522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1827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31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4359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সাইফুল হক </a:t>
              </a:r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সোনারগাঁও 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endPara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রাংগুনিয়া 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– 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চট্টগ্রাম 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০১</a:t>
              </a:r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৪০৫২৩২৫২ </a:t>
              </a:r>
            </a:p>
            <a:p>
              <a:r>
                <a:rPr lang="bn-BD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মেইলঃ </a:t>
              </a:r>
              <a:r>
                <a:rPr 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shaqueac252@gmail.com</a:t>
              </a:r>
            </a:p>
            <a:p>
              <a:r>
                <a:rPr lang="bn-BD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403004" y="-21414"/>
              <a:ext cx="454999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5304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0609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5913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612181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6522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1827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31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4359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1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61351" y="4043121"/>
              <a:ext cx="2919413" cy="25545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5304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0609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5913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612181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6522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1827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31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4359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3200" b="1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রসায়ন </a:t>
              </a:r>
              <a:r>
                <a:rPr lang="bn-BD" sz="32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bn-BD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 </a:t>
              </a:r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শ্রেণি</a:t>
              </a:r>
            </a:p>
            <a:p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শাখা</a:t>
              </a:r>
              <a:r>
                <a:rPr lang="en-US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:A+B</a:t>
              </a:r>
            </a:p>
            <a:p>
              <a:r>
                <a:rPr lang="bn-BD" sz="320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শিক্ষার্থীঃ ৩৬ </a:t>
              </a:r>
              <a:endParaRPr lang="en-US" sz="32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BD" sz="3200" cap="none" spc="0" dirty="0" smtClean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তারিখঃ ০২/৩/২০২০ </a:t>
              </a:r>
              <a:endParaRPr lang="en-US" sz="3200" cap="none" spc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9E8F2"/>
                </a:clrFrom>
                <a:clrTo>
                  <a:srgbClr val="F9E8F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2201" y="707541"/>
              <a:ext cx="2403552" cy="310371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13333" r="7838" b="65657"/>
            <a:stretch/>
          </p:blipFill>
          <p:spPr>
            <a:xfrm>
              <a:off x="381000" y="740796"/>
              <a:ext cx="2627610" cy="3070462"/>
            </a:xfrm>
            <a:prstGeom prst="rect">
              <a:avLst/>
            </a:prstGeom>
          </p:spPr>
        </p:pic>
        <p:sp>
          <p:nvSpPr>
            <p:cNvPr id="8" name="TextBox 4"/>
            <p:cNvSpPr txBox="1"/>
            <p:nvPr/>
          </p:nvSpPr>
          <p:spPr>
            <a:xfrm>
              <a:off x="4953000" y="17929"/>
              <a:ext cx="467785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5304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0609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5913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612181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265225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18270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571314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24359" algn="l" defTabSz="1306090" rtl="0" eaLnBrk="1" latinLnBrk="0" hangingPunct="1"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72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334962"/>
          </a:xfrm>
        </p:spPr>
        <p:txBody>
          <a:bodyPr anchor="t">
            <a:normAutofit fontScale="90000"/>
          </a:bodyPr>
          <a:lstStyle/>
          <a:p>
            <a:pPr algn="l"/>
            <a:r>
              <a:rPr lang="bn-BD" sz="3600" dirty="0" smtClean="0"/>
              <a:t>পূর্বজ্ঞান যাচাই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2362200" cy="4602163"/>
          </a:xfrm>
        </p:spPr>
        <p:txBody>
          <a:bodyPr/>
          <a:lstStyle/>
          <a:p>
            <a:pPr marL="0" indent="0">
              <a:buNone/>
            </a:pPr>
            <a:r>
              <a:rPr lang="bn-BD" dirty="0" smtClean="0"/>
              <a:t>১।</a:t>
            </a:r>
            <a:r>
              <a:rPr lang="bn-BD" dirty="0" smtClean="0"/>
              <a:t>চিত্রটি কি</a:t>
            </a:r>
            <a:endParaRPr lang="bn-BD" dirty="0" smtClean="0"/>
          </a:p>
          <a:p>
            <a:pPr marL="0" indent="0">
              <a:buNone/>
            </a:pPr>
            <a:r>
              <a:rPr lang="bn-BD" dirty="0" smtClean="0"/>
              <a:t> আমরা চিনি? </a:t>
            </a:r>
          </a:p>
          <a:p>
            <a:pPr marL="0" indent="0">
              <a:buNone/>
            </a:pPr>
            <a:r>
              <a:rPr lang="bn-BD" dirty="0" smtClean="0"/>
              <a:t>২।অনুভুমিক </a:t>
            </a:r>
            <a:endParaRPr lang="en-US" dirty="0" smtClean="0"/>
          </a:p>
          <a:p>
            <a:pPr marL="0" indent="0">
              <a:buNone/>
            </a:pPr>
            <a:r>
              <a:rPr lang="bn-BD" dirty="0" smtClean="0"/>
              <a:t>রেখা কি?</a:t>
            </a:r>
          </a:p>
          <a:p>
            <a:pPr marL="0" indent="0">
              <a:buNone/>
            </a:pPr>
            <a:r>
              <a:rPr lang="bn-BD" dirty="0" smtClean="0"/>
              <a:t>৩।উলম্বরেখা</a:t>
            </a:r>
            <a:endParaRPr lang="en-US" dirty="0" smtClean="0"/>
          </a:p>
          <a:p>
            <a:pPr marL="0" indent="0">
              <a:buNone/>
            </a:pPr>
            <a:r>
              <a:rPr lang="bn-BD" dirty="0" smtClean="0"/>
              <a:t> কি?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1"/>
          <a:stretch/>
        </p:blipFill>
        <p:spPr>
          <a:xfrm>
            <a:off x="2286000" y="838200"/>
            <a:ext cx="6781799" cy="5791199"/>
          </a:xfrm>
        </p:spPr>
      </p:pic>
    </p:spTree>
    <p:extLst>
      <p:ext uri="{BB962C8B-B14F-4D97-AF65-F5344CB8AC3E}">
        <p14:creationId xmlns:p14="http://schemas.microsoft.com/office/powerpoint/2010/main" val="181852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solidFill>
                  <a:srgbClr val="7030A0"/>
                </a:solidFill>
              </a:rPr>
              <a:t>পাঠ পরিচিতি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বিষয়ঃ রসায়ন</a:t>
            </a:r>
            <a:endParaRPr lang="bn-BD" dirty="0" smtClean="0"/>
          </a:p>
          <a:p>
            <a:pPr marL="0" indent="0">
              <a:buNone/>
            </a:pPr>
            <a:r>
              <a:rPr lang="bn-BD" dirty="0" smtClean="0"/>
              <a:t>শ্রেণিঃ </a:t>
            </a:r>
            <a:r>
              <a:rPr lang="bn-BD" dirty="0" smtClean="0"/>
              <a:t>নবম </a:t>
            </a:r>
          </a:p>
          <a:p>
            <a:pPr marL="0" indent="0">
              <a:buNone/>
            </a:pPr>
            <a:r>
              <a:rPr lang="bn-BD" dirty="0" smtClean="0"/>
              <a:t>অধ্যায়ঃ চতুর্থ </a:t>
            </a:r>
          </a:p>
          <a:p>
            <a:pPr marL="0" indent="0">
              <a:buNone/>
            </a:pPr>
            <a:r>
              <a:rPr lang="bn-BD" dirty="0" smtClean="0"/>
              <a:t>বিষয়বস্তুঃ </a:t>
            </a:r>
            <a:r>
              <a:rPr lang="bn-BD" dirty="0" smtClean="0"/>
              <a:t>পর্যায় </a:t>
            </a:r>
            <a:r>
              <a:rPr lang="bn-BD" dirty="0" smtClean="0"/>
              <a:t>সারণি </a:t>
            </a:r>
          </a:p>
          <a:p>
            <a:pPr marL="0" indent="0">
              <a:buNone/>
            </a:pPr>
            <a:r>
              <a:rPr lang="bn-BD" dirty="0" smtClean="0"/>
              <a:t>পাঠ শিরোনামঃ </a:t>
            </a:r>
            <a:r>
              <a:rPr lang="bn-BD" dirty="0" smtClean="0">
                <a:solidFill>
                  <a:srgbClr val="FF0000"/>
                </a:solidFill>
              </a:rPr>
              <a:t>মৌলের অবস্থান ও </a:t>
            </a:r>
            <a:r>
              <a:rPr lang="bn-BD" dirty="0" smtClean="0">
                <a:solidFill>
                  <a:srgbClr val="FF0000"/>
                </a:solidFill>
              </a:rPr>
              <a:t>পর্যায় নির্ণয় </a:t>
            </a:r>
            <a:endParaRPr lang="bn-BD" dirty="0" smtClean="0"/>
          </a:p>
          <a:p>
            <a:pPr marL="0" indent="0">
              <a:buNone/>
            </a:pPr>
            <a:r>
              <a:rPr lang="bn-BD" dirty="0" smtClean="0"/>
              <a:t>তারিখঃ০২/০৩/২০২০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chemeClr val="accent2">
                    <a:lumMod val="75000"/>
                  </a:schemeClr>
                </a:solidFill>
              </a:rPr>
              <a:t>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bn-BD" sz="2800" dirty="0" smtClean="0"/>
              <a:t>পর্যায় ও শ্রেনির সংজ্ঞা লিখতে পারবে।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800" dirty="0" smtClean="0"/>
              <a:t>একটি মৌলের </a:t>
            </a:r>
            <a:r>
              <a:rPr lang="bn-BD" sz="2800" dirty="0"/>
              <a:t>পর্যায় ও </a:t>
            </a:r>
            <a:r>
              <a:rPr lang="bn-BD" sz="2800" dirty="0" smtClean="0"/>
              <a:t>শ্রেনি নির্ণয় করতে পারবে।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800" dirty="0" smtClean="0"/>
              <a:t>একই গ্রুপের মৌল দ্বারা গঠিত যৌগ একই ধরণের ধর্ম প্রদর্শন করে তা ব্যাখ্যা করতে পারবে।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2800" dirty="0" smtClean="0"/>
              <a:t>পর্যায় সারণির গুরুত্ব ব্যাখ্যা করতে পারবে। 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bn-BD" sz="2800" dirty="0" smtClean="0"/>
              <a:t>পরীক্ষণ কাজে সতর্কতা অবলম্বন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36974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600700" y="14097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43500" y="952500"/>
            <a:ext cx="16764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38700" y="647700"/>
            <a:ext cx="22860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1219200"/>
            <a:ext cx="1143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0" y="381000"/>
            <a:ext cx="2819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38200" y="762000"/>
            <a:ext cx="32004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পদার্থের গঠন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3505200"/>
            <a:ext cx="3200400" cy="838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ইলেকট্রন বিন্যাস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0" y="4800600"/>
            <a:ext cx="7467600" cy="838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Na(11) = 1S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2S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2P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3S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3P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4S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Arrow 2"/>
          <p:cNvSpPr/>
          <p:nvPr/>
        </p:nvSpPr>
        <p:spPr>
          <a:xfrm rot="20831894">
            <a:off x="6244962" y="1277909"/>
            <a:ext cx="1295400" cy="114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142883">
            <a:off x="6376226" y="2799055"/>
            <a:ext cx="1295400" cy="114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54813" y="952500"/>
            <a:ext cx="1336787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নিউক্লিয়াস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77850" y="2856205"/>
            <a:ext cx="1336787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শক্তিস্থর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2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3" grpId="0" animBg="1"/>
      <p:bldP spid="13" grpId="0" animBg="1"/>
      <p:bldP spid="4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33500" y="2223247"/>
            <a:ext cx="762000" cy="762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876300" y="1790700"/>
            <a:ext cx="16764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71500" y="1485900"/>
            <a:ext cx="22860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2057400"/>
            <a:ext cx="1143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800" y="1219200"/>
            <a:ext cx="2819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29300" y="152400"/>
            <a:ext cx="3124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Click  the below rounded rectangle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00800" y="907677"/>
            <a:ext cx="19812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n</a:t>
            </a:r>
            <a:r>
              <a:rPr lang="en-US" sz="4400" dirty="0" smtClean="0"/>
              <a:t>=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9" name="Rounded Rectangle 8"/>
          <p:cNvSpPr/>
          <p:nvPr/>
        </p:nvSpPr>
        <p:spPr>
          <a:xfrm>
            <a:off x="6400800" y="1653988"/>
            <a:ext cx="1981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n=</a:t>
            </a:r>
            <a:r>
              <a:rPr lang="en-US" sz="3600" dirty="0"/>
              <a:t>2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00800" y="2487706"/>
            <a:ext cx="1981200" cy="533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n=</a:t>
            </a:r>
            <a:r>
              <a:rPr lang="en-US" sz="3600" dirty="0"/>
              <a:t>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400800" y="3276600"/>
            <a:ext cx="19812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n=</a:t>
            </a:r>
            <a:r>
              <a:rPr lang="en-US" sz="3600" dirty="0"/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3924300" y="2259106"/>
            <a:ext cx="762000" cy="762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2057400"/>
            <a:ext cx="1143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14800" y="4852147"/>
            <a:ext cx="762000" cy="7620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57600" y="4419600"/>
            <a:ext cx="16764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24300" y="4686300"/>
            <a:ext cx="1143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43000" y="4953000"/>
            <a:ext cx="762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4495800"/>
            <a:ext cx="16764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81000" y="4191000"/>
            <a:ext cx="22860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52500" y="4762500"/>
            <a:ext cx="11430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76400"/>
            <a:ext cx="472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Na(11)=1s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2p</a:t>
            </a:r>
            <a:r>
              <a:rPr lang="en-US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r>
              <a:rPr lang="en-US" sz="2800" u="sng" dirty="0" smtClean="0">
                <a:solidFill>
                  <a:srgbClr val="FF0000"/>
                </a:solidFill>
              </a:rPr>
              <a:t>3</a:t>
            </a:r>
            <a:r>
              <a:rPr lang="en-US" sz="2800" u="sng" dirty="0" smtClean="0"/>
              <a:t>s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1</a:t>
            </a:r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Ca</a:t>
            </a:r>
            <a:r>
              <a:rPr lang="en-US" sz="2800" dirty="0" smtClean="0"/>
              <a:t>(20)=1s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2p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3s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3p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en-US" sz="2800" u="sng" dirty="0" smtClean="0">
                <a:solidFill>
                  <a:srgbClr val="FF0000"/>
                </a:solidFill>
              </a:rPr>
              <a:t>4</a:t>
            </a:r>
            <a:r>
              <a:rPr lang="en-US" sz="2800" u="sng" dirty="0" smtClean="0"/>
              <a:t>s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2</a:t>
            </a:r>
            <a:endParaRPr lang="en-US" sz="2800" u="sng" baseline="30000" dirty="0">
              <a:solidFill>
                <a:srgbClr val="00B050"/>
              </a:solidFill>
            </a:endParaRPr>
          </a:p>
          <a:p>
            <a:r>
              <a:rPr lang="en-US" sz="2800" dirty="0"/>
              <a:t>V</a:t>
            </a:r>
            <a:r>
              <a:rPr lang="en-US" sz="2800" dirty="0" smtClean="0"/>
              <a:t>(23)=1s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2p</a:t>
            </a:r>
            <a:r>
              <a:rPr lang="en-US" sz="2800" baseline="30000" dirty="0" smtClean="0"/>
              <a:t>6</a:t>
            </a:r>
            <a:r>
              <a:rPr lang="en-US" sz="2800" dirty="0" smtClean="0"/>
              <a:t>3s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3p</a:t>
            </a:r>
            <a:r>
              <a:rPr lang="en-US" sz="2800" baseline="30000" dirty="0" smtClean="0"/>
              <a:t>6</a:t>
            </a:r>
            <a:r>
              <a:rPr lang="en-US" sz="2800" u="sng" dirty="0" smtClean="0"/>
              <a:t>3d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3</a:t>
            </a:r>
            <a:r>
              <a:rPr lang="en-US" sz="2800" u="sng" dirty="0" smtClean="0">
                <a:solidFill>
                  <a:srgbClr val="FF0000"/>
                </a:solidFill>
              </a:rPr>
              <a:t>4</a:t>
            </a:r>
            <a:r>
              <a:rPr lang="en-US" sz="2800" u="sng" dirty="0" smtClean="0"/>
              <a:t>s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2</a:t>
            </a:r>
            <a:endParaRPr lang="en-US" sz="2800" u="sng" baseline="30000" dirty="0">
              <a:solidFill>
                <a:srgbClr val="00B050"/>
              </a:solidFill>
            </a:endParaRPr>
          </a:p>
          <a:p>
            <a:r>
              <a:rPr lang="en-US" sz="2800" dirty="0" smtClean="0"/>
              <a:t>Zn(30</a:t>
            </a:r>
            <a:r>
              <a:rPr lang="en-US" sz="2800" dirty="0"/>
              <a:t>)=1s</a:t>
            </a:r>
            <a:r>
              <a:rPr lang="en-US" sz="2800" baseline="30000" dirty="0"/>
              <a:t>2</a:t>
            </a:r>
            <a:r>
              <a:rPr lang="en-US" sz="2800" dirty="0"/>
              <a:t>2s</a:t>
            </a:r>
            <a:r>
              <a:rPr lang="en-US" sz="2800" baseline="30000" dirty="0"/>
              <a:t>2</a:t>
            </a:r>
            <a:r>
              <a:rPr lang="en-US" sz="2800" dirty="0"/>
              <a:t>2p</a:t>
            </a:r>
            <a:r>
              <a:rPr lang="en-US" sz="2800" baseline="30000" dirty="0"/>
              <a:t>6</a:t>
            </a:r>
            <a:r>
              <a:rPr lang="en-US" sz="2800" dirty="0"/>
              <a:t>3s</a:t>
            </a:r>
            <a:r>
              <a:rPr lang="en-US" sz="2800" baseline="30000" dirty="0"/>
              <a:t>2</a:t>
            </a:r>
            <a:r>
              <a:rPr lang="en-US" sz="2800" dirty="0"/>
              <a:t>3p</a:t>
            </a:r>
            <a:r>
              <a:rPr lang="en-US" sz="2800" baseline="30000" dirty="0"/>
              <a:t>6</a:t>
            </a:r>
            <a:r>
              <a:rPr lang="en-US" sz="2800" u="sng" dirty="0"/>
              <a:t>3d</a:t>
            </a:r>
            <a:r>
              <a:rPr lang="en-US" sz="2800" u="sng" baseline="30000" dirty="0">
                <a:solidFill>
                  <a:srgbClr val="00B050"/>
                </a:solidFill>
              </a:rPr>
              <a:t>10</a:t>
            </a:r>
            <a:r>
              <a:rPr lang="en-US" sz="2800" u="sng" dirty="0">
                <a:solidFill>
                  <a:srgbClr val="FF0000"/>
                </a:solidFill>
              </a:rPr>
              <a:t>4</a:t>
            </a:r>
            <a:r>
              <a:rPr lang="en-US" sz="2800" u="sng" dirty="0"/>
              <a:t>s</a:t>
            </a:r>
            <a:r>
              <a:rPr lang="en-US" sz="2800" u="sng" baseline="30000" dirty="0">
                <a:solidFill>
                  <a:srgbClr val="00B050"/>
                </a:solidFill>
              </a:rPr>
              <a:t>2</a:t>
            </a:r>
          </a:p>
          <a:p>
            <a:r>
              <a:rPr lang="en-US" sz="2800" dirty="0" smtClean="0"/>
              <a:t>Al(13)=</a:t>
            </a:r>
            <a:r>
              <a:rPr lang="en-US" sz="2800" dirty="0"/>
              <a:t> </a:t>
            </a:r>
            <a:r>
              <a:rPr lang="en-US" sz="2800" dirty="0" smtClean="0"/>
              <a:t>1s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2p</a:t>
            </a:r>
            <a:r>
              <a:rPr lang="en-US" sz="2800" baseline="30000" dirty="0" smtClean="0"/>
              <a:t>6</a:t>
            </a:r>
            <a:r>
              <a:rPr lang="en-US" sz="2800" u="sng" dirty="0" smtClean="0"/>
              <a:t>3s</a:t>
            </a:r>
            <a:r>
              <a:rPr lang="en-US" sz="2800" u="sng" baseline="30000" dirty="0">
                <a:solidFill>
                  <a:srgbClr val="00B050"/>
                </a:solidFill>
              </a:rPr>
              <a:t>2</a:t>
            </a:r>
            <a:r>
              <a:rPr lang="en-US" sz="2800" u="sng" dirty="0" smtClean="0"/>
              <a:t> </a:t>
            </a:r>
            <a:r>
              <a:rPr lang="en-US" sz="2800" u="sng" dirty="0" smtClean="0">
                <a:solidFill>
                  <a:srgbClr val="FF0000"/>
                </a:solidFill>
              </a:rPr>
              <a:t>3</a:t>
            </a:r>
            <a:r>
              <a:rPr lang="en-US" sz="2800" u="sng" dirty="0" smtClean="0"/>
              <a:t>p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1</a:t>
            </a:r>
          </a:p>
          <a:p>
            <a:r>
              <a:rPr lang="en-US" sz="2800" dirty="0" smtClean="0"/>
              <a:t>P(15)=1s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2p</a:t>
            </a:r>
            <a:r>
              <a:rPr lang="en-US" sz="2800" baseline="30000" dirty="0" smtClean="0"/>
              <a:t>6</a:t>
            </a:r>
            <a:r>
              <a:rPr lang="en-US" sz="2800" u="sng" dirty="0" smtClean="0"/>
              <a:t>3s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2</a:t>
            </a:r>
            <a:r>
              <a:rPr lang="en-US" sz="2800" u="sng" dirty="0" smtClean="0">
                <a:solidFill>
                  <a:srgbClr val="FF0000"/>
                </a:solidFill>
              </a:rPr>
              <a:t>3</a:t>
            </a:r>
            <a:r>
              <a:rPr lang="en-US" sz="2800" u="sng" dirty="0" smtClean="0"/>
              <a:t>p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3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/>
              <a:t>Cl</a:t>
            </a:r>
            <a:r>
              <a:rPr lang="en-US" sz="2800" dirty="0" smtClean="0"/>
              <a:t>(17)=1s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2p</a:t>
            </a:r>
            <a:r>
              <a:rPr lang="en-US" sz="2800" baseline="30000" dirty="0" smtClean="0"/>
              <a:t>6</a:t>
            </a:r>
            <a:r>
              <a:rPr lang="en-US" sz="2800" u="sng" dirty="0" smtClean="0"/>
              <a:t>3s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2</a:t>
            </a:r>
            <a:r>
              <a:rPr lang="en-US" sz="2800" u="sng" dirty="0" smtClean="0">
                <a:solidFill>
                  <a:srgbClr val="FF0000"/>
                </a:solidFill>
              </a:rPr>
              <a:t>3</a:t>
            </a:r>
            <a:r>
              <a:rPr lang="en-US" sz="2800" u="sng" dirty="0" smtClean="0"/>
              <a:t>p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5</a:t>
            </a:r>
          </a:p>
          <a:p>
            <a:r>
              <a:rPr lang="en-US" sz="2800" dirty="0" smtClean="0"/>
              <a:t> Ne(10)=1s</a:t>
            </a:r>
            <a:r>
              <a:rPr lang="en-US" sz="2800" baseline="30000" dirty="0" smtClean="0"/>
              <a:t>2</a:t>
            </a:r>
            <a:r>
              <a:rPr lang="en-US" sz="2800" u="sng" dirty="0" smtClean="0"/>
              <a:t>2s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2</a:t>
            </a:r>
            <a:r>
              <a:rPr lang="en-US" sz="2800" u="sng" dirty="0" smtClean="0">
                <a:solidFill>
                  <a:srgbClr val="FF0000"/>
                </a:solidFill>
              </a:rPr>
              <a:t>2</a:t>
            </a:r>
            <a:r>
              <a:rPr lang="en-US" sz="2800" u="sng" dirty="0" smtClean="0"/>
              <a:t>p</a:t>
            </a:r>
            <a:r>
              <a:rPr lang="en-US" sz="2800" u="sng" baseline="30000" dirty="0" smtClean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28600"/>
            <a:ext cx="3352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>
                <a:solidFill>
                  <a:schemeClr val="bg1"/>
                </a:solidFill>
              </a:rPr>
              <a:t>এখানে</a:t>
            </a:r>
            <a:r>
              <a:rPr lang="bn-BD" b="1" dirty="0" smtClean="0">
                <a:solidFill>
                  <a:srgbClr val="FF0000"/>
                </a:solidFill>
              </a:rPr>
              <a:t> </a:t>
            </a:r>
            <a:r>
              <a:rPr lang="bn-BD" b="1" dirty="0" smtClean="0">
                <a:solidFill>
                  <a:srgbClr val="FF0000"/>
                </a:solidFill>
              </a:rPr>
              <a:t>লাল</a:t>
            </a:r>
            <a:r>
              <a:rPr lang="bn-BD" dirty="0" smtClean="0"/>
              <a:t> </a:t>
            </a:r>
            <a:r>
              <a:rPr lang="bn-BD" dirty="0" smtClean="0"/>
              <a:t>সংখ্যা প্রধান শক্তিস্তর </a:t>
            </a:r>
            <a:r>
              <a:rPr lang="en-US" sz="3200" b="1" dirty="0" smtClean="0">
                <a:solidFill>
                  <a:srgbClr val="FF0000"/>
                </a:solidFill>
              </a:rPr>
              <a:t>n</a:t>
            </a:r>
            <a:r>
              <a:rPr lang="bn-BD" dirty="0" smtClean="0"/>
              <a:t> এর মান নির্দেশ করে।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217438"/>
            <a:ext cx="3733800" cy="2677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bg1"/>
                </a:solidFill>
              </a:rPr>
              <a:t>এখানে</a:t>
            </a:r>
            <a:r>
              <a:rPr lang="bn-BD" sz="2400" b="1" dirty="0" smtClean="0">
                <a:solidFill>
                  <a:srgbClr val="00B050"/>
                </a:solidFill>
              </a:rPr>
              <a:t> </a:t>
            </a:r>
            <a:r>
              <a:rPr lang="bn-BD" sz="2400" b="1" dirty="0" smtClean="0">
                <a:solidFill>
                  <a:srgbClr val="00B050"/>
                </a:solidFill>
              </a:rPr>
              <a:t>সবুজ</a:t>
            </a:r>
            <a:r>
              <a:rPr lang="bn-BD" sz="2400" dirty="0" smtClean="0"/>
              <a:t> </a:t>
            </a:r>
            <a:r>
              <a:rPr lang="bn-BD" sz="2400" dirty="0" smtClean="0"/>
              <a:t>সংখ্যা শ্রেনি সংখ্যা </a:t>
            </a:r>
            <a:r>
              <a:rPr lang="bn-BD" sz="2400" dirty="0"/>
              <a:t>নির্দেশ করে</a:t>
            </a:r>
            <a:r>
              <a:rPr lang="bn-BD" sz="2400" dirty="0" smtClean="0"/>
              <a:t>।তবে বাইরের  প্রধান শক্তিস্তরে যদি শুধু </a:t>
            </a:r>
            <a:r>
              <a:rPr lang="en-US" sz="2400" dirty="0" smtClean="0"/>
              <a:t>S </a:t>
            </a:r>
            <a:r>
              <a:rPr lang="bn-BD" sz="2400" dirty="0" smtClean="0"/>
              <a:t>ও </a:t>
            </a:r>
            <a:r>
              <a:rPr lang="en-US" sz="2400" dirty="0" smtClean="0"/>
              <a:t>P</a:t>
            </a:r>
            <a:r>
              <a:rPr lang="bn-BD" sz="2400" dirty="0" smtClean="0"/>
              <a:t> অরবিটাল থাকে তবে তাদের মোট ইলেকট্রন সংখ্যার সাথে ১০ যোগ করতে হয়।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64457" y="3200400"/>
            <a:ext cx="3810000" cy="273921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মৌলের নাম       পর্যায়(</a:t>
            </a:r>
            <a:r>
              <a:rPr lang="en-US" sz="2800" dirty="0" smtClean="0"/>
              <a:t>n</a:t>
            </a:r>
            <a:r>
              <a:rPr lang="bn-BD" dirty="0" smtClean="0"/>
              <a:t>)     শ্রেণি</a:t>
            </a:r>
          </a:p>
          <a:p>
            <a:r>
              <a:rPr lang="bn-BD" dirty="0" smtClean="0"/>
              <a:t> </a:t>
            </a:r>
            <a:r>
              <a:rPr lang="en-US" dirty="0" smtClean="0"/>
              <a:t>Na                             3                         1</a:t>
            </a:r>
          </a:p>
          <a:p>
            <a:r>
              <a:rPr lang="en-US" dirty="0" err="1" smtClean="0"/>
              <a:t>Ca</a:t>
            </a:r>
            <a:r>
              <a:rPr lang="en-US" dirty="0" smtClean="0"/>
              <a:t>                               4                         2</a:t>
            </a:r>
          </a:p>
          <a:p>
            <a:r>
              <a:rPr lang="en-US" dirty="0" smtClean="0"/>
              <a:t>V                                 4                         5</a:t>
            </a:r>
          </a:p>
          <a:p>
            <a:r>
              <a:rPr lang="en-US" dirty="0" smtClean="0"/>
              <a:t>Zn                                4                        12</a:t>
            </a:r>
          </a:p>
          <a:p>
            <a:r>
              <a:rPr lang="en-US" dirty="0" smtClean="0"/>
              <a:t>Al                                 3                       13</a:t>
            </a:r>
          </a:p>
          <a:p>
            <a:r>
              <a:rPr lang="en-US" dirty="0" smtClean="0"/>
              <a:t>P                                  3                        15</a:t>
            </a:r>
          </a:p>
          <a:p>
            <a:r>
              <a:rPr lang="en-US" dirty="0" err="1" smtClean="0"/>
              <a:t>Cl</a:t>
            </a:r>
            <a:r>
              <a:rPr lang="en-US" dirty="0" smtClean="0"/>
              <a:t>                                 3                        17</a:t>
            </a:r>
          </a:p>
          <a:p>
            <a:r>
              <a:rPr lang="en-US" dirty="0" smtClean="0"/>
              <a:t>Ne                               2                       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9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একক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 মৌলগুলোর </a:t>
            </a:r>
            <a:r>
              <a:rPr lang="bn-BD" dirty="0"/>
              <a:t>পর্যায় ও শ্রেনি নির্ণয় </a:t>
            </a:r>
            <a:r>
              <a:rPr lang="bn-BD" dirty="0" smtClean="0"/>
              <a:t>করঃ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Si(14)=1s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2s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2p</a:t>
            </a:r>
            <a:r>
              <a:rPr lang="en-US" baseline="30000" dirty="0" smtClean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3s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3p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Ar</a:t>
            </a:r>
            <a:r>
              <a:rPr lang="en-US" dirty="0" smtClean="0">
                <a:solidFill>
                  <a:srgbClr val="FF0000"/>
                </a:solidFill>
              </a:rPr>
              <a:t>(18)=1s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2s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2p</a:t>
            </a:r>
            <a:r>
              <a:rPr lang="en-US" baseline="30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3s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3p</a:t>
            </a:r>
            <a:r>
              <a:rPr lang="en-US" baseline="30000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B(5)=1s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2s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2p</a:t>
            </a:r>
            <a:r>
              <a:rPr lang="en-US" baseline="30000" dirty="0" smtClean="0">
                <a:solidFill>
                  <a:srgbClr val="00B050"/>
                </a:solidFill>
              </a:rPr>
              <a:t>1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N(7)=1s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2s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2p</a:t>
            </a:r>
            <a:r>
              <a:rPr lang="en-US" baseline="30000" dirty="0" smtClean="0">
                <a:solidFill>
                  <a:srgbClr val="7030A0"/>
                </a:solidFill>
              </a:rPr>
              <a:t>3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Co(27)=1s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2s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2p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3s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3p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3d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4s</a:t>
            </a:r>
            <a:r>
              <a:rPr lang="en-US" baseline="30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7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499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পূর্বজ্ঞান যাচাই </vt:lpstr>
      <vt:lpstr>পাঠ পরিচিতি </vt:lpstr>
      <vt:lpstr>শিখনফল </vt:lpstr>
      <vt:lpstr>PowerPoint Presentation</vt:lpstr>
      <vt:lpstr>PowerPoint Presentation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দলীয় কাজ </vt:lpstr>
      <vt:lpstr>মুল্যায়ন 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শিখনফল </dc:title>
  <dc:creator>ShAiFuL HaQuE</dc:creator>
  <cp:lastModifiedBy>SHAIFU </cp:lastModifiedBy>
  <cp:revision>70</cp:revision>
  <dcterms:created xsi:type="dcterms:W3CDTF">2006-08-16T00:00:00Z</dcterms:created>
  <dcterms:modified xsi:type="dcterms:W3CDTF">2020-04-28T10:35:58Z</dcterms:modified>
</cp:coreProperties>
</file>