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93" r:id="rId3"/>
    <p:sldId id="341" r:id="rId4"/>
    <p:sldId id="316" r:id="rId5"/>
    <p:sldId id="342" r:id="rId6"/>
    <p:sldId id="344" r:id="rId7"/>
    <p:sldId id="346" r:id="rId8"/>
    <p:sldId id="348" r:id="rId9"/>
    <p:sldId id="350" r:id="rId10"/>
    <p:sldId id="355" r:id="rId11"/>
    <p:sldId id="357" r:id="rId12"/>
    <p:sldId id="359" r:id="rId13"/>
    <p:sldId id="361" r:id="rId14"/>
    <p:sldId id="365" r:id="rId15"/>
    <p:sldId id="354" r:id="rId16"/>
    <p:sldId id="353" r:id="rId17"/>
    <p:sldId id="352" r:id="rId18"/>
    <p:sldId id="336" r:id="rId19"/>
    <p:sldId id="338" r:id="rId20"/>
    <p:sldId id="363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114" y="-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90803B-3358-413D-8177-7E9DDEBCA4B1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28-Apr-20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8" t="3044" r="4349" b="2500"/>
          <a:stretch/>
        </p:blipFill>
        <p:spPr>
          <a:xfrm rot="5400000">
            <a:off x="2666998" y="-2667001"/>
            <a:ext cx="6857999" cy="1219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youtu.be/2LMv2KHfa68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7" y="3565768"/>
            <a:ext cx="11629293" cy="27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GOBINDA\Pictures\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23" y="304801"/>
            <a:ext cx="11488615" cy="323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257801"/>
            <a:ext cx="11582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পৌষমেলা গ্রাম বাংলার আরও একটি সামাজিক উৎসব ।</a:t>
            </a:r>
          </a:p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পৌষ মাসে এ উৎসবের আয়োজন করা হয়।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52699524868.jpg"/>
          <p:cNvPicPr>
            <a:picLocks noChangeAspect="1"/>
          </p:cNvPicPr>
          <p:nvPr/>
        </p:nvPicPr>
        <p:blipFill>
          <a:blip r:embed="rId2"/>
          <a:srcRect t="24499" b="4463"/>
          <a:stretch>
            <a:fillRect/>
          </a:stretch>
        </p:blipFill>
        <p:spPr>
          <a:xfrm>
            <a:off x="304800" y="457200"/>
            <a:ext cx="2743200" cy="19812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 descr="97636-62892-pousmela-9-8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066800"/>
            <a:ext cx="2641600" cy="2057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sheeter-Pitha201612121727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400"/>
            <a:ext cx="2743200" cy="19812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sp>
        <p:nvSpPr>
          <p:cNvPr id="7" name="Flowchart: Process 6"/>
          <p:cNvSpPr/>
          <p:nvPr/>
        </p:nvSpPr>
        <p:spPr>
          <a:xfrm>
            <a:off x="304800" y="228600"/>
            <a:ext cx="115824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gura120170112104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0" y="2895600"/>
            <a:ext cx="2844800" cy="19812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39968" y="3423138"/>
            <a:ext cx="1138310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 মাসে পৌষমেলার আয়োজন করা হয়।</a:t>
            </a:r>
          </a:p>
          <a:p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 নানা রকম পিঠা ও খাবার পাওয়া যায়।</a:t>
            </a:r>
          </a:p>
          <a:p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 বসে গান,নাচ,যাত্রা ইত্যাদির আসর।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257801"/>
            <a:ext cx="11582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পৌষমেলা গ্রাম বাংলার আরও একটি সামাজিক উৎসব ।</a:t>
            </a:r>
          </a:p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পৌষ মাসে এ উৎসবের আয়োজন করা হয়।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52699524868.jpg"/>
          <p:cNvPicPr>
            <a:picLocks noChangeAspect="1"/>
          </p:cNvPicPr>
          <p:nvPr/>
        </p:nvPicPr>
        <p:blipFill>
          <a:blip r:embed="rId2"/>
          <a:srcRect t="24499" b="4463"/>
          <a:stretch>
            <a:fillRect/>
          </a:stretch>
        </p:blipFill>
        <p:spPr>
          <a:xfrm>
            <a:off x="304800" y="457200"/>
            <a:ext cx="2743200" cy="19812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 descr="97636-62892-pousmela-9-8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066800"/>
            <a:ext cx="2641600" cy="2057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sheeter-Pitha201612121727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400"/>
            <a:ext cx="2743200" cy="19812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sp>
        <p:nvSpPr>
          <p:cNvPr id="7" name="Flowchart: Process 6"/>
          <p:cNvSpPr/>
          <p:nvPr/>
        </p:nvSpPr>
        <p:spPr>
          <a:xfrm>
            <a:off x="304800" y="228600"/>
            <a:ext cx="115824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gura120170112104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00" y="2895600"/>
            <a:ext cx="2844800" cy="19812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14400" y="4724400"/>
            <a:ext cx="95504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 মাসে পৌষমেলার আয়োজন করা হয়।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 নানা রকম পিঠা ও খাবার পাওয়া যায়।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 বসে গান,নাচ,যাত্রা ইত্যাদির আসর।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1" y="1828800"/>
            <a:ext cx="2064989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819400"/>
            <a:ext cx="7823200" cy="132343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508000" y="609600"/>
            <a:ext cx="12192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711200" y="914400"/>
            <a:ext cx="1219200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10668000" y="5791200"/>
            <a:ext cx="12192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10363200" y="5638800"/>
            <a:ext cx="1219200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203200" y="228600"/>
            <a:ext cx="11785600" cy="64770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800" y="3200401"/>
            <a:ext cx="4978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পাঠ্যবই </a:t>
            </a:r>
            <a:r>
              <a:rPr lang="bn-IN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bn-IN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4572000"/>
            <a:ext cx="4064000" cy="2087880"/>
          </a:xfrm>
          <a:prstGeom prst="rect">
            <a:avLst/>
          </a:prstGeom>
        </p:spPr>
      </p:pic>
      <p:pic>
        <p:nvPicPr>
          <p:cNvPr id="4" name="Picture 3" descr="j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4064000" cy="208788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1524000" y="1143000"/>
            <a:ext cx="1727200" cy="68580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9144000" y="5334000"/>
            <a:ext cx="1727200" cy="60960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203200" y="304800"/>
            <a:ext cx="11785600" cy="6400800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9200" y="3657600"/>
            <a:ext cx="7721600" cy="1938992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নিজের এলাকায় উদযাপিত এই সামাজিক উৎসবগুলো  সম্পর্কে ৫টি বাক্য লিখে আনবে।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04800" y="228600"/>
            <a:ext cx="115824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06400" y="381000"/>
            <a:ext cx="4470400" cy="30480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6000" y="2743201"/>
            <a:ext cx="2387192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ardrop 6"/>
          <p:cNvSpPr/>
          <p:nvPr/>
        </p:nvSpPr>
        <p:spPr>
          <a:xfrm rot="8240498">
            <a:off x="11124375" y="5950102"/>
            <a:ext cx="606821" cy="513237"/>
          </a:xfrm>
          <a:prstGeom prst="teardrop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ardrop 7"/>
          <p:cNvSpPr/>
          <p:nvPr/>
        </p:nvSpPr>
        <p:spPr>
          <a:xfrm rot="8240498">
            <a:off x="1978985" y="1027039"/>
            <a:ext cx="1219200" cy="914400"/>
          </a:xfrm>
          <a:prstGeom prst="teardrop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8240498">
            <a:off x="1978984" y="1408039"/>
            <a:ext cx="1219200" cy="914400"/>
          </a:xfrm>
          <a:prstGeom prst="teardrop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8240498">
            <a:off x="11124375" y="5648902"/>
            <a:ext cx="606821" cy="513237"/>
          </a:xfrm>
          <a:prstGeom prst="teardrop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8449241">
            <a:off x="721038" y="812810"/>
            <a:ext cx="1887404" cy="1492067"/>
          </a:xfrm>
          <a:prstGeom prst="teardrop">
            <a:avLst>
              <a:gd name="adj" fmla="val 18109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8333057">
            <a:off x="749095" y="1179546"/>
            <a:ext cx="1723595" cy="1273728"/>
          </a:xfrm>
          <a:prstGeom prst="teardrop">
            <a:avLst>
              <a:gd name="adj" fmla="val 1810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2743201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নবান্ন উৎসবে আমরা কী কী করি আলোচনা করে লেখ।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ardrop 5"/>
          <p:cNvSpPr/>
          <p:nvPr/>
        </p:nvSpPr>
        <p:spPr>
          <a:xfrm rot="8449241">
            <a:off x="9888357" y="4089409"/>
            <a:ext cx="1887404" cy="1492067"/>
          </a:xfrm>
          <a:prstGeom prst="teardrop">
            <a:avLst>
              <a:gd name="adj" fmla="val 18109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8198142">
            <a:off x="9897783" y="4308970"/>
            <a:ext cx="1723595" cy="1273728"/>
          </a:xfrm>
          <a:prstGeom prst="teardrop">
            <a:avLst>
              <a:gd name="adj" fmla="val 1810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4673600" y="381000"/>
            <a:ext cx="3149600" cy="1219200"/>
          </a:xfrm>
          <a:prstGeom prst="flowChartPunchedTap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1" y="685801"/>
            <a:ext cx="201369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04800" y="228600"/>
            <a:ext cx="115824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638800"/>
            <a:ext cx="8307082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 আয়োজন করা হয় নানা রকম নাচ-গানের।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381000"/>
            <a:ext cx="5587999" cy="2667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nabanno20181116062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2667000"/>
            <a:ext cx="5486400" cy="25908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Flowchart: Process 4"/>
          <p:cNvSpPr/>
          <p:nvPr/>
        </p:nvSpPr>
        <p:spPr>
          <a:xfrm>
            <a:off x="304800" y="228600"/>
            <a:ext cx="115824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1981201"/>
            <a:ext cx="406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181601"/>
            <a:ext cx="109728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নবান্ন গ্রাম বাংলার একটি উ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।এটি ফসল কাটার উ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সব।বাংলা অগ্রহায়ন</a:t>
            </a:r>
          </a:p>
          <a:p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 আমন ধান কেটে ঘরে তোলা হয়।এ সময় নতুন ধান ঘরে তোলার আনন্দে কৃষকরা </a:t>
            </a:r>
          </a:p>
          <a:p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মেতে ওঠেন।ঘরে ঘরে নতুন ধানের চাল দিয়ে নানারকম পিঠা ও খাবার তৈরি করা হয়।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03200" y="152400"/>
            <a:ext cx="11785600" cy="6553200"/>
          </a:xfrm>
          <a:prstGeom prst="flowChartProces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04800" y="228600"/>
            <a:ext cx="115824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_174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57200"/>
            <a:ext cx="3149600" cy="18288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Untitled-4-5ae60bcdb5e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752600"/>
            <a:ext cx="3454400" cy="2057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 descr="swe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0" y="3124201"/>
            <a:ext cx="3454400" cy="190976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1600" y="76200"/>
            <a:ext cx="11988800" cy="2057400"/>
          </a:xfrm>
          <a:prstGeom prst="wedgeRoundRect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itchFamily="2" charset="2"/>
              <a:buChar char="q"/>
            </a:pPr>
            <a:r>
              <a:rPr lang="bn-BD" sz="7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পাঠ্য বইয়ের ২৪ নং পৃষ্ঠা খুলে নিরবে পড়।</a:t>
            </a:r>
            <a:endParaRPr lang="en-US" sz="7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200" y="2667001"/>
            <a:ext cx="5384800" cy="407287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60800" y="2646038"/>
            <a:ext cx="99568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800" y="2667000"/>
            <a:ext cx="985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87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4657"/>
            <a:ext cx="12192000" cy="264687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16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507" y="2667000"/>
            <a:ext cx="10456985" cy="212365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bn-IN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নবান্ন উৎসব</a:t>
            </a:r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  </a:t>
            </a:r>
            <a:r>
              <a:rPr lang="bn-BD" sz="6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আলোচনা করে খাতায় লিখ।</a:t>
            </a:r>
            <a:endParaRPr lang="en-US" sz="6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43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31" y="2954215"/>
            <a:ext cx="58142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পী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গৌরীপুর সরকারি প্রা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বিদ্যালয়।</a:t>
            </a:r>
          </a:p>
          <a:p>
            <a:r>
              <a:rPr lang="bn-IN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ছাতক,সুনামগঞ্জ।</a:t>
            </a:r>
          </a:p>
          <a:p>
            <a:r>
              <a:rPr lang="en-US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83" y="3930555"/>
            <a:ext cx="5368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শিরোনামঃআমাদের ইতিহাস ও সংস্কৃতি।পাঠ্যাংশঃনববর্ষ ও অন্যান্য উৎসব।</a:t>
            </a:r>
            <a:endParaRPr lang="bn-BD" sz="32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অধ্যায়ঃ১১।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32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0"/>
            <a:ext cx="7543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b="1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8499" y="3248167"/>
            <a:ext cx="418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৩য়।</a:t>
            </a:r>
            <a:r>
              <a:rPr lang="bn-BD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 rot="20710929" flipH="1">
            <a:off x="5535873" y="2651352"/>
            <a:ext cx="900604" cy="2699578"/>
            <a:chOff x="10362970" y="2571566"/>
            <a:chExt cx="1829030" cy="42864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388260" y="5222354"/>
              <a:ext cx="1200750" cy="125133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013" y="1008530"/>
            <a:ext cx="2944907" cy="203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14196" y="2"/>
            <a:ext cx="4708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5569" y="965317"/>
            <a:ext cx="2675137" cy="227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7476" y="2286000"/>
            <a:ext cx="586154" cy="26963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462" y="1019908"/>
            <a:ext cx="3001107" cy="218049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1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ula.jpg"/>
          <p:cNvPicPr>
            <a:picLocks noChangeAspect="1"/>
          </p:cNvPicPr>
          <p:nvPr/>
        </p:nvPicPr>
        <p:blipFill>
          <a:blip r:embed="rId2"/>
          <a:srcRect l="10000" t="23396" r="10000" b="23396"/>
          <a:stretch>
            <a:fillRect/>
          </a:stretch>
        </p:blipFill>
        <p:spPr>
          <a:xfrm rot="15757609">
            <a:off x="9000002" y="3846083"/>
            <a:ext cx="2467220" cy="27961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7169" y="234463"/>
            <a:ext cx="6330461" cy="1752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3846" y="633046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438400" y="1828800"/>
            <a:ext cx="92456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9076" y="2192215"/>
            <a:ext cx="90033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যে কোন একটি সামাজিক উৎসব সম্পর্কে ৫টি বাক্য লেখ।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09599" y="216877"/>
            <a:ext cx="11136923" cy="6400800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79612" y="609602"/>
            <a:ext cx="70866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99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-3572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1885071"/>
            <a:ext cx="11709779" cy="4788684"/>
          </a:xfrm>
          <a:prstGeom prst="rect">
            <a:avLst/>
          </a:prstGeom>
        </p:spPr>
      </p:pic>
      <p:grpSp>
        <p:nvGrpSpPr>
          <p:cNvPr id="2" name="Group 36"/>
          <p:cNvGrpSpPr/>
          <p:nvPr/>
        </p:nvGrpSpPr>
        <p:grpSpPr>
          <a:xfrm>
            <a:off x="109182" y="1828800"/>
            <a:ext cx="11698423" cy="4817660"/>
            <a:chOff x="544698" y="1882745"/>
            <a:chExt cx="11282436" cy="4393546"/>
          </a:xfrm>
        </p:grpSpPr>
        <p:pic>
          <p:nvPicPr>
            <p:cNvPr id="38" name="Picture 37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877" y="3217896"/>
              <a:ext cx="4225924" cy="23533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8" y="3217896"/>
              <a:ext cx="2674162" cy="14892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534" y="1882745"/>
              <a:ext cx="3965795" cy="22085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707" y="4452319"/>
              <a:ext cx="3275255" cy="18239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148" y="3153326"/>
              <a:ext cx="3296986" cy="18360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182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609600"/>
            <a:ext cx="2342308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6647" y="1899138"/>
            <a:ext cx="10363200" cy="1938992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/>
            <a:r>
              <a:rPr lang="en-US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15.4.1 </a:t>
            </a:r>
            <a:r>
              <a:rPr lang="bn-BD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দেশের সামাজিক উৎসবগুলো বলতে</a:t>
            </a:r>
            <a:r>
              <a:rPr lang="en-US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 (বাংলা নববর্ষ</a:t>
            </a:r>
          </a:p>
          <a:p>
            <a:r>
              <a:rPr lang="bn-BD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পৌষমেলা,নবান্ন উৎসব ইত্যাদি)।</a:t>
            </a:r>
            <a:endParaRPr lang="en-US" sz="40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bn-BD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.4.2</a:t>
            </a:r>
            <a:r>
              <a:rPr lang="bn-BD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বিভিন্ন সামাজিক উৎসবে অংশগ্রহন করবে।</a:t>
            </a:r>
            <a:endParaRPr lang="en-US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0"/>
            <a:ext cx="711200" cy="609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80800" y="6172200"/>
            <a:ext cx="7112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6096000"/>
            <a:ext cx="812800" cy="762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80800" y="0"/>
            <a:ext cx="7112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3200" y="0"/>
            <a:ext cx="8128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480800" y="6019800"/>
            <a:ext cx="7112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6019800"/>
            <a:ext cx="7112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80800" y="152400"/>
            <a:ext cx="7112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bn-IN" sz="115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পুর্বজ্ঞান যাচাই</a:t>
            </a:r>
            <a:endParaRPr lang="en-US" sz="1150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596" y="1853467"/>
            <a:ext cx="10515600" cy="4351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নববর্ষ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অনুষ্টানে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গিয়েছ?কি কি দেখেছ বলতে পারবে ?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0801" y="228601"/>
            <a:ext cx="3010761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 দেখ ও বল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971801"/>
            <a:ext cx="2324100" cy="1785937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5" name="Quad Arrow 4"/>
          <p:cNvSpPr/>
          <p:nvPr/>
        </p:nvSpPr>
        <p:spPr>
          <a:xfrm>
            <a:off x="3048000" y="2590800"/>
            <a:ext cx="5080000" cy="2438400"/>
          </a:xfrm>
          <a:prstGeom prst="quadArrow">
            <a:avLst>
              <a:gd name="adj1" fmla="val 1689"/>
              <a:gd name="adj2" fmla="val 4892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-111463-1542150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990600"/>
            <a:ext cx="2641600" cy="1524000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 descr="k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791" y="3084394"/>
            <a:ext cx="3316406" cy="1316895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 descr="sheeter-Pitha20161212172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5181600"/>
            <a:ext cx="2438400" cy="144780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064000" y="2743200"/>
            <a:ext cx="3048000" cy="2057400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64000" y="3048000"/>
            <a:ext cx="3149600" cy="1600200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147901727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144" y="4357601"/>
            <a:ext cx="2235200" cy="193879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0" name="Picture 19" descr="dailysylhetpita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0" y="1295400"/>
            <a:ext cx="2167467" cy="198120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e7352d821ba6c85f17f2bd5368839bd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4572000"/>
            <a:ext cx="2336800" cy="175260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673600" y="533400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পৌষের পিঠা 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5200" y="1676401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 কাটা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21421" y="4800601"/>
            <a:ext cx="16923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পৌষ মেলা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76262" y="2088107"/>
            <a:ext cx="1815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বৈশাখী মেলা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8173" y="1091821"/>
            <a:ext cx="29858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পিঠাপুলি 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3dfa0d9cda99afb8b495abba4b0f059d-Page_4-photo_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0" y="1143000"/>
            <a:ext cx="2145792" cy="1981200"/>
          </a:xfrm>
          <a:prstGeom prst="ellipse">
            <a:avLst/>
          </a:prstGeom>
          <a:ln>
            <a:solidFill>
              <a:srgbClr val="0070C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8243248" y="777923"/>
            <a:ext cx="188339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 নাচ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 flipV="1">
            <a:off x="2540000" y="4648200"/>
            <a:ext cx="914400" cy="152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/>
          <p:cNvSpPr/>
          <p:nvPr/>
        </p:nvSpPr>
        <p:spPr>
          <a:xfrm flipV="1">
            <a:off x="2133600" y="4114800"/>
            <a:ext cx="101600" cy="38100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Process 41"/>
          <p:cNvSpPr/>
          <p:nvPr/>
        </p:nvSpPr>
        <p:spPr>
          <a:xfrm flipV="1">
            <a:off x="3270913" y="3325504"/>
            <a:ext cx="4064000" cy="990602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352800" y="3429001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উৎসব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69480" y="4476466"/>
            <a:ext cx="46144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নববর্ষ ও অন্যান্য উৎসব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64000" y="2415655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304800" y="152400"/>
            <a:ext cx="11582400" cy="65532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42" grpId="0" animBg="1"/>
      <p:bldP spid="43" grpId="0"/>
      <p:bldP spid="43" grpId="1"/>
      <p:bldP spid="45" grpId="0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838201"/>
            <a:ext cx="32512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দেখি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1" y="2209800"/>
            <a:ext cx="3743332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https://youtu.be/2LMv2KHfa68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304800" y="228600"/>
            <a:ext cx="11582400" cy="6400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kaa.jpg"/>
          <p:cNvPicPr>
            <a:picLocks noChangeAspect="1"/>
          </p:cNvPicPr>
          <p:nvPr/>
        </p:nvPicPr>
        <p:blipFill>
          <a:blip r:embed="rId3"/>
          <a:srcRect l="26415" r="24528" b="4020"/>
          <a:stretch>
            <a:fillRect/>
          </a:stretch>
        </p:blipFill>
        <p:spPr>
          <a:xfrm>
            <a:off x="9245600" y="2971800"/>
            <a:ext cx="2641600" cy="363855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04800" y="304800"/>
            <a:ext cx="11582400" cy="28956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81000"/>
            <a:ext cx="3556000" cy="26670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kather put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457200"/>
            <a:ext cx="3759200" cy="25908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sp>
        <p:nvSpPr>
          <p:cNvPr id="7" name="Flowchart: Process 6"/>
          <p:cNvSpPr/>
          <p:nvPr/>
        </p:nvSpPr>
        <p:spPr>
          <a:xfrm>
            <a:off x="304800" y="4343400"/>
            <a:ext cx="11582400" cy="2286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3dfa0d9cda99afb8b495abba4b0f059d-Page_4-photo_1.jpg"/>
          <p:cNvPicPr>
            <a:picLocks noChangeAspect="1"/>
          </p:cNvPicPr>
          <p:nvPr/>
        </p:nvPicPr>
        <p:blipFill>
          <a:blip r:embed="rId4"/>
          <a:srcRect t="3571"/>
          <a:stretch>
            <a:fillRect/>
          </a:stretch>
        </p:blipFill>
        <p:spPr>
          <a:xfrm>
            <a:off x="4165601" y="4419600"/>
            <a:ext cx="3918857" cy="21336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31010902534_2fb339aee3_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4419600"/>
            <a:ext cx="3556000" cy="2135268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gfd.jpg"/>
          <p:cNvPicPr>
            <a:picLocks noChangeAspect="1"/>
          </p:cNvPicPr>
          <p:nvPr/>
        </p:nvPicPr>
        <p:blipFill>
          <a:blip r:embed="rId6"/>
          <a:srcRect t="13889" b="13889"/>
          <a:stretch>
            <a:fillRect/>
          </a:stretch>
        </p:blipFill>
        <p:spPr>
          <a:xfrm>
            <a:off x="4064000" y="381000"/>
            <a:ext cx="3860800" cy="25908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 descr="mit_517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0" y="4419600"/>
            <a:ext cx="3657600" cy="21336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14401" y="1371600"/>
            <a:ext cx="1906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 হাঁড়ি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201" y="4876800"/>
            <a:ext cx="23439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খেলনা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1" y="1371600"/>
            <a:ext cx="294824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মিষ্টি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37601" y="4953000"/>
            <a:ext cx="2029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 পুতুল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36000" y="1447800"/>
            <a:ext cx="214193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কাঠের পুতুল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3200" y="4953000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নাচ-গান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3352801"/>
            <a:ext cx="9753600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বৈশাখী মেলায় মাটির খেলনা,হাঁড়ি,পুতুল,বিভিন্ন রকমের মিষ্টি, কাঠের তৈরি</a:t>
            </a:r>
          </a:p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জিনিস ইত্যাদি পাওয়া যায়।এসব মেলা ছোটদের জন্য খুবই মজার।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halkh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533400"/>
            <a:ext cx="7721600" cy="36576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25600" y="4343400"/>
            <a:ext cx="9245600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পহেলা বৈশাখে ব্যবসায়ীরা নতুন খাতায় নতুন বছরের হিসাব লিখতে শুরু করেন।</a:t>
            </a:r>
          </a:p>
          <a:p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একে হালখাতা বলা হয়।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03200" y="152400"/>
            <a:ext cx="11785600" cy="6477000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04800" y="228600"/>
            <a:ext cx="11582400" cy="63246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1" y="1524000"/>
            <a:ext cx="2132315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0800" y="2895600"/>
            <a:ext cx="924560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03200" y="152400"/>
            <a:ext cx="11785600" cy="64770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406400" y="381000"/>
            <a:ext cx="11379200" cy="6096000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8737600" y="609600"/>
            <a:ext cx="2540000" cy="114300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10261600" y="5562600"/>
            <a:ext cx="1219200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508000" y="457200"/>
            <a:ext cx="12192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10566400" y="5791200"/>
            <a:ext cx="12192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812800" y="685800"/>
            <a:ext cx="1219200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847</TotalTime>
  <Words>393</Words>
  <Application>Microsoft Office PowerPoint</Application>
  <PresentationFormat>Custom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Slide 2</vt:lpstr>
      <vt:lpstr>Slide 3</vt:lpstr>
      <vt:lpstr>পুর্বজ্ঞান যাচাই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GOBINDA</cp:lastModifiedBy>
  <cp:revision>122</cp:revision>
  <dcterms:created xsi:type="dcterms:W3CDTF">2020-03-28T14:21:38Z</dcterms:created>
  <dcterms:modified xsi:type="dcterms:W3CDTF">2020-04-28T11:27:47Z</dcterms:modified>
</cp:coreProperties>
</file>