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5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70" r:id="rId11"/>
    <p:sldId id="265" r:id="rId12"/>
    <p:sldId id="266" r:id="rId13"/>
    <p:sldId id="267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395C7-A2E1-4D41-9A0E-7DAF6BB8937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A6085-5305-4BFF-A84D-FFF77C41D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A6085-5305-4BFF-A84D-FFF77C41D0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1885950" y="836778"/>
            <a:ext cx="5543550" cy="4400550"/>
          </a:xfrm>
          <a:prstGeom prst="pent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1885950" y="2488727"/>
            <a:ext cx="54864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323650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3031" y="1460014"/>
            <a:ext cx="9312482" cy="3602533"/>
            <a:chOff x="-173031" y="1460014"/>
            <a:chExt cx="9312482" cy="36025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4398" y="1460014"/>
              <a:ext cx="4615053" cy="360238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31" y="1460162"/>
              <a:ext cx="4460862" cy="360238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28599" y="5638800"/>
            <a:ext cx="8910851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বাঁশের জিনিস দিয়ে আত্মকর্মসংস্থান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662" y="838200"/>
            <a:ext cx="4016675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 এলাকার বেকার যুবকদের কিভাবে আত্মকর্মসংস্থানে উদ্বুদ্ধ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করবে।</a:t>
            </a:r>
          </a:p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আত্মকর্মসংস্থানে শহরমূখী জনস্রোত নিয়ন্ত্রণে করে গ্রামীণ অর্থণীতিতে কি সহায়তাকরে থাকে।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95400"/>
            <a:ext cx="4038600" cy="1015663"/>
          </a:xfrm>
          <a:prstGeom prst="rect">
            <a:avLst/>
          </a:prstGeom>
          <a:pattFill prst="plaid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4" y="3124199"/>
            <a:ext cx="9078126" cy="230832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আত্মকর্মসংস্থানে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কি বুঝ?</a:t>
            </a: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আত্মকর্মসংস্থানের ১০টি ক্ষেত্রের নাম লেখ।</a:t>
            </a: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তোমার দেখা কোন আত্মকর্মসংস্থানের বর্ণনা</a:t>
            </a:r>
          </a:p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6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295400"/>
            <a:ext cx="6019800" cy="830997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352800"/>
            <a:ext cx="8763000" cy="25853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 অর্থনীতিক উন্নয়নে আত্মকর্মসংস্থানের  ভুমিকা কি?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7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1" y="228600"/>
            <a:ext cx="7543799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2362200"/>
            <a:ext cx="7010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0376" y="3905318"/>
            <a:ext cx="2984678" cy="92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কাজী</a:t>
            </a:r>
            <a:r>
              <a:rPr lang="en-US" sz="1350" dirty="0"/>
              <a:t> </a:t>
            </a:r>
            <a:r>
              <a:rPr lang="en-US" sz="1350" dirty="0" err="1"/>
              <a:t>হাবিব</a:t>
            </a:r>
            <a:r>
              <a:rPr lang="en-US" sz="1350" dirty="0"/>
              <a:t> </a:t>
            </a:r>
            <a:r>
              <a:rPr lang="en-US" sz="1350" dirty="0" err="1"/>
              <a:t>উল্লাহ</a:t>
            </a:r>
            <a:endParaRPr lang="en-US" sz="1350" dirty="0"/>
          </a:p>
          <a:p>
            <a:pPr algn="ctr"/>
            <a:r>
              <a:rPr lang="en-US" sz="1013" dirty="0" err="1"/>
              <a:t>সহকারি</a:t>
            </a:r>
            <a:r>
              <a:rPr lang="en-US" sz="1013" dirty="0"/>
              <a:t> </a:t>
            </a:r>
            <a:r>
              <a:rPr lang="en-US" sz="1013" dirty="0" err="1"/>
              <a:t>শিক্ষক</a:t>
            </a:r>
            <a:endParaRPr lang="en-US" sz="1013" dirty="0"/>
          </a:p>
          <a:p>
            <a:pPr algn="ctr"/>
            <a:r>
              <a:rPr lang="en-US" sz="1013" dirty="0" err="1"/>
              <a:t>উত্তর</a:t>
            </a:r>
            <a:r>
              <a:rPr lang="en-US" sz="1013" dirty="0"/>
              <a:t> </a:t>
            </a:r>
            <a:r>
              <a:rPr lang="en-US" sz="1013" dirty="0" err="1"/>
              <a:t>রেংকার্য্যা</a:t>
            </a:r>
            <a:r>
              <a:rPr lang="en-US" sz="1013" dirty="0"/>
              <a:t> </a:t>
            </a:r>
            <a:r>
              <a:rPr lang="en-US" sz="1013" dirty="0" err="1"/>
              <a:t>উচ্চ</a:t>
            </a:r>
            <a:r>
              <a:rPr lang="en-US" sz="1013" dirty="0"/>
              <a:t> </a:t>
            </a:r>
            <a:r>
              <a:rPr lang="en-US" sz="1013" dirty="0" err="1"/>
              <a:t>বিদ্যালয়</a:t>
            </a:r>
            <a:endParaRPr lang="en-US" sz="1013" dirty="0"/>
          </a:p>
          <a:p>
            <a:pPr algn="ctr"/>
            <a:r>
              <a:rPr lang="en-US" sz="1013" dirty="0" err="1"/>
              <a:t>দিঘীনালা,খাগড়াছড়ি</a:t>
            </a:r>
            <a:endParaRPr lang="en-US" sz="1013" dirty="0"/>
          </a:p>
          <a:p>
            <a:pPr algn="ctr"/>
            <a:r>
              <a:rPr lang="en-US" sz="1013" dirty="0"/>
              <a:t>Email-ranak728@gmail.com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143" y="2029028"/>
            <a:ext cx="1427141" cy="1673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598" y="2029028"/>
            <a:ext cx="1376430" cy="16268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18597" y="3801443"/>
            <a:ext cx="238339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5" dirty="0" err="1"/>
              <a:t>বিষয়ঃ</a:t>
            </a:r>
            <a:r>
              <a:rPr lang="en-US" sz="1125" dirty="0"/>
              <a:t>      </a:t>
            </a:r>
            <a:r>
              <a:rPr lang="en-US" sz="1125" dirty="0" err="1"/>
              <a:t>ব্যবসায়</a:t>
            </a:r>
            <a:r>
              <a:rPr lang="en-US" sz="1125" dirty="0"/>
              <a:t> </a:t>
            </a:r>
            <a:r>
              <a:rPr lang="en-US" sz="1125" dirty="0" err="1"/>
              <a:t>উদ্যোগ</a:t>
            </a:r>
            <a:endParaRPr lang="en-US" sz="1125" dirty="0"/>
          </a:p>
          <a:p>
            <a:r>
              <a:rPr lang="en-US" sz="1125" dirty="0" err="1"/>
              <a:t>শ্রেণীঃ</a:t>
            </a:r>
            <a:r>
              <a:rPr lang="en-US" sz="1125" dirty="0"/>
              <a:t>      </a:t>
            </a:r>
            <a:r>
              <a:rPr lang="en-US" sz="1125" dirty="0" err="1" smtClean="0"/>
              <a:t>দশম</a:t>
            </a:r>
            <a:endParaRPr lang="en-US" sz="1125" dirty="0"/>
          </a:p>
          <a:p>
            <a:r>
              <a:rPr lang="en-US" sz="1125" dirty="0" err="1"/>
              <a:t>অধ্যায়ঃ</a:t>
            </a:r>
            <a:r>
              <a:rPr lang="en-US" sz="1125" dirty="0"/>
              <a:t>    </a:t>
            </a:r>
            <a:r>
              <a:rPr lang="en-US" sz="1125" dirty="0" smtClean="0"/>
              <a:t>৩য়</a:t>
            </a:r>
            <a:endParaRPr lang="en-US" sz="1125" dirty="0"/>
          </a:p>
          <a:p>
            <a:r>
              <a:rPr lang="en-US" sz="1125" dirty="0" err="1"/>
              <a:t>পিরিয়ডঃ</a:t>
            </a:r>
            <a:r>
              <a:rPr lang="en-US" sz="1125" dirty="0"/>
              <a:t>   ৪র্থ</a:t>
            </a:r>
          </a:p>
          <a:p>
            <a:r>
              <a:rPr lang="en-US" sz="1125" dirty="0" err="1"/>
              <a:t>সময়ঃ</a:t>
            </a:r>
            <a:r>
              <a:rPr lang="en-US" sz="1125" dirty="0"/>
              <a:t>       ৫০ </a:t>
            </a:r>
            <a:r>
              <a:rPr lang="en-US" sz="1125" dirty="0" err="1"/>
              <a:t>মিনিট</a:t>
            </a:r>
            <a:endParaRPr lang="en-US" sz="1125" dirty="0"/>
          </a:p>
          <a:p>
            <a:r>
              <a:rPr lang="en-US" sz="1125" dirty="0" err="1"/>
              <a:t>তারিখঃ</a:t>
            </a:r>
            <a:r>
              <a:rPr lang="en-US" sz="1125" dirty="0"/>
              <a:t>     </a:t>
            </a:r>
            <a:r>
              <a:rPr lang="en-US" sz="1125" dirty="0"/>
              <a:t>২৯-০৪-২০২০</a:t>
            </a:r>
            <a:endParaRPr lang="en-US" sz="1125" dirty="0"/>
          </a:p>
        </p:txBody>
      </p:sp>
      <p:sp>
        <p:nvSpPr>
          <p:cNvPr id="7" name="Rectangle 6"/>
          <p:cNvSpPr/>
          <p:nvPr/>
        </p:nvSpPr>
        <p:spPr>
          <a:xfrm>
            <a:off x="3927442" y="2029027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/>
          <p:cNvSpPr/>
          <p:nvPr/>
        </p:nvSpPr>
        <p:spPr>
          <a:xfrm>
            <a:off x="4320594" y="2276266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/>
          <p:cNvSpPr/>
          <p:nvPr/>
        </p:nvSpPr>
        <p:spPr>
          <a:xfrm>
            <a:off x="4811981" y="2029027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42770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2" y="214841"/>
            <a:ext cx="645881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মানসিক পরিবেশ গঠনে আলোক চিত্র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1145" y="214841"/>
            <a:ext cx="8359322" cy="6207627"/>
            <a:chOff x="443113" y="1295400"/>
            <a:chExt cx="8359322" cy="51247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8" y="1295400"/>
              <a:ext cx="3838169" cy="2216816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370" y="1295400"/>
              <a:ext cx="3608700" cy="2216816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113" y="3999510"/>
              <a:ext cx="3852254" cy="242064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369" y="3948872"/>
              <a:ext cx="3745066" cy="2471278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838200" y="2908007"/>
            <a:ext cx="350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পশু পালন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3855" y="2842130"/>
            <a:ext cx="362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হাস মুরগী পালন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076" y="6339354"/>
            <a:ext cx="3806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মাটির তৈরি পাত্র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6324600"/>
            <a:ext cx="2325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সবজি চাষ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1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839200" cy="110799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839200" cy="132343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472"/>
            <a:ext cx="9144000" cy="153888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পাঠ শেষে শিক্ষাথীরা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……….</a:t>
            </a:r>
            <a:endParaRPr lang="bn-BD" sz="54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10" y="2362200"/>
            <a:ext cx="9105900" cy="37240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ধারনা ব্যাখ্যা করতে পারবে। </a:t>
            </a: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প্রয়োজনীয়তা 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করতে পারবে। </a:t>
            </a:r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ঊপযুক্ত লাভজনক ক্ষেত্র গুলো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 </a:t>
            </a:r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496" y="358430"/>
            <a:ext cx="562442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পাঠ উপস্থাপনা 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010" y="1676400"/>
            <a:ext cx="6629400" cy="98488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 কী?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52500" y="3016624"/>
            <a:ext cx="7075872" cy="2743200"/>
            <a:chOff x="952500" y="3016624"/>
            <a:chExt cx="7075872" cy="2743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3089" y="3016624"/>
              <a:ext cx="3055283" cy="2743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3016624"/>
              <a:ext cx="2971800" cy="2743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grpSp>
        <p:nvGrpSpPr>
          <p:cNvPr id="15" name="Group 14"/>
          <p:cNvGrpSpPr/>
          <p:nvPr/>
        </p:nvGrpSpPr>
        <p:grpSpPr>
          <a:xfrm>
            <a:off x="457200" y="5978970"/>
            <a:ext cx="8229600" cy="716851"/>
            <a:chOff x="457200" y="5978970"/>
            <a:chExt cx="6959005" cy="716851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5978970"/>
              <a:ext cx="304799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দর্জির কাজ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9925" y="5987935"/>
              <a:ext cx="2706280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পশু পালন 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6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0678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বেকার দূরীকরণে আত্মকর্মসংস্থানের</a:t>
            </a:r>
          </a:p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 কি?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2810300"/>
            <a:ext cx="8021767" cy="2667001"/>
            <a:chOff x="152400" y="2819400"/>
            <a:chExt cx="8021767" cy="26670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819400"/>
              <a:ext cx="3871453" cy="2667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7859" y="2819401"/>
              <a:ext cx="3566308" cy="2667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0" y="5726814"/>
            <a:ext cx="42672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একাধিক লোকের কর্মস্থানের ব্যবস্থা করা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2075" y="5700519"/>
            <a:ext cx="294209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মুনাফা অর্জন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9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"/>
            <a:ext cx="9144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indent="548640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মাধ্যমে অধিক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indent="548640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লাভবান হওয়ার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078601"/>
            <a:ext cx="8946431" cy="3276601"/>
            <a:chOff x="0" y="2743201"/>
            <a:chExt cx="8946431" cy="32766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743201"/>
              <a:ext cx="4322323" cy="32766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743201"/>
              <a:ext cx="4374431" cy="327660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990600" y="5638800"/>
            <a:ext cx="287626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বাঁশের  কাজ 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5638799"/>
            <a:ext cx="29718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মাছ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চাষ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1219200"/>
            <a:ext cx="8610600" cy="3657600"/>
            <a:chOff x="381000" y="1219200"/>
            <a:chExt cx="8610600" cy="3657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219200"/>
              <a:ext cx="4247476" cy="3657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1219200"/>
              <a:ext cx="4038600" cy="3657599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52400" y="5562599"/>
            <a:ext cx="48006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বাড়িতে মুরগী পালন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5562600"/>
            <a:ext cx="31242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মাটির জিনিস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201</Words>
  <Application>Microsoft Office PowerPoint</Application>
  <PresentationFormat>On-screen Show (4:3)</PresentationFormat>
  <Paragraphs>51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hasan</cp:lastModifiedBy>
  <cp:revision>136</cp:revision>
  <dcterms:created xsi:type="dcterms:W3CDTF">2006-08-16T00:00:00Z</dcterms:created>
  <dcterms:modified xsi:type="dcterms:W3CDTF">2020-04-29T16:39:27Z</dcterms:modified>
</cp:coreProperties>
</file>