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93" r:id="rId3"/>
    <p:sldId id="258" r:id="rId4"/>
    <p:sldId id="294" r:id="rId5"/>
    <p:sldId id="295" r:id="rId6"/>
    <p:sldId id="261" r:id="rId7"/>
    <p:sldId id="262" r:id="rId8"/>
    <p:sldId id="296" r:id="rId9"/>
    <p:sldId id="305" r:id="rId10"/>
    <p:sldId id="301" r:id="rId11"/>
    <p:sldId id="300" r:id="rId12"/>
    <p:sldId id="307" r:id="rId13"/>
    <p:sldId id="304" r:id="rId14"/>
    <p:sldId id="299" r:id="rId15"/>
    <p:sldId id="303" r:id="rId16"/>
    <p:sldId id="265" r:id="rId17"/>
    <p:sldId id="308" r:id="rId18"/>
    <p:sldId id="266" r:id="rId19"/>
    <p:sldId id="267" r:id="rId20"/>
    <p:sldId id="306" r:id="rId21"/>
    <p:sldId id="279" r:id="rId22"/>
    <p:sldId id="283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EEA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1" autoAdjust="0"/>
    <p:restoredTop sz="94660"/>
  </p:normalViewPr>
  <p:slideViewPr>
    <p:cSldViewPr>
      <p:cViewPr>
        <p:scale>
          <a:sx n="95" d="100"/>
          <a:sy n="95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26BD-0931-4909-B0A3-0FC1A4AC670F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CF665-1CD2-4F9D-847F-4FD48FFEF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F665-1CD2-4F9D-847F-4FD48FFEF8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F665-1CD2-4F9D-847F-4FD48FFEF8D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F665-1CD2-4F9D-847F-4FD48FFEF8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E9B900-A117-4D6D-B67D-3AA7F54C67E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160DB7-1D27-44DD-B8F6-2C982C26C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7696200" cy="2438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teachers who will use the content  in their own classroom may explain all the words if needed.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838200" y="2971800"/>
            <a:ext cx="7696200" cy="281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teachers are requested to follow the notes given below the slides.</a:t>
            </a:r>
          </a:p>
        </p:txBody>
      </p:sp>
    </p:spTree>
    <p:extLst>
      <p:ext uri="{BB962C8B-B14F-4D97-AF65-F5344CB8AC3E}">
        <p14:creationId xmlns="" xmlns:p14="http://schemas.microsoft.com/office/powerpoint/2010/main" val="29140447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positions-of-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05800" cy="58674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609600" y="228600"/>
            <a:ext cx="5105400" cy="990600"/>
          </a:xfrm>
          <a:prstGeom prst="snip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Pair Work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791200" y="381000"/>
            <a:ext cx="2895600" cy="838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Time-5 </a:t>
            </a:r>
            <a:r>
              <a:rPr lang="en-US" sz="2400" dirty="0" err="1" smtClean="0">
                <a:solidFill>
                  <a:schemeClr val="tx1"/>
                </a:solidFill>
              </a:rPr>
              <a:t>mins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pre-time 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82000" cy="506770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04800" y="304800"/>
            <a:ext cx="8610600" cy="1981200"/>
          </a:xfrm>
          <a:prstGeom prst="snip2Same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Match the answers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686800" cy="396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  At/on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77200" cy="525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Other Prepositions of time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-of-PREPOSITIONS-OF-TIM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10600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943600"/>
            <a:ext cx="8686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Note: Teacher will explain this part and give more example if necessary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since-duri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77200" cy="5638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position-of-time exerci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229600" cy="31399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1" y="381000"/>
            <a:ext cx="434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Individual Work</a:t>
            </a:r>
          </a:p>
          <a:p>
            <a:pPr lvl="0" algn="ctr"/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867400" y="381000"/>
            <a:ext cx="2438400" cy="990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Time: 7 </a:t>
            </a:r>
            <a:r>
              <a:rPr lang="en-US" dirty="0" err="1" smtClean="0">
                <a:solidFill>
                  <a:srgbClr val="C00000"/>
                </a:solidFill>
              </a:rPr>
              <a:t>mins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562600"/>
            <a:ext cx="8686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Note: Teacher will confirm the work in the class.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4391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28600" y="1828800"/>
            <a:ext cx="8610600" cy="3810000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At/on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</a:t>
            </a:r>
          </a:p>
          <a:p>
            <a:pPr marL="342900" indent="-342900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62000" y="457200"/>
            <a:ext cx="77724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Correspond the answers</a:t>
            </a:r>
            <a:endParaRPr lang="en-US" sz="4400" dirty="0"/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position of time and p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1534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457200"/>
            <a:ext cx="4953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IN, ON, AT- in both time and place</a:t>
            </a:r>
            <a:endParaRPr lang="en-US" sz="2400" dirty="0"/>
          </a:p>
        </p:txBody>
      </p:sp>
      <p:pic>
        <p:nvPicPr>
          <p:cNvPr id="8" name="Picture 7" descr="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2401"/>
            <a:ext cx="2895600" cy="1523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33643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position of plac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82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28600"/>
            <a:ext cx="82296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Other Prepositions of Place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5344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162799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572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my class</a:t>
            </a:r>
            <a:endParaRPr lang="en-US" sz="5400" b="1" dirty="0">
              <a:ln w="11430"/>
              <a:gradFill>
                <a:gsLst>
                  <a:gs pos="0">
                    <a:srgbClr val="CCB400">
                      <a:tint val="70000"/>
                      <a:satMod val="245000"/>
                    </a:srgbClr>
                  </a:gs>
                  <a:gs pos="75000">
                    <a:srgbClr val="CCB400">
                      <a:tint val="90000"/>
                      <a:shade val="60000"/>
                      <a:satMod val="240000"/>
                    </a:srgbClr>
                  </a:gs>
                  <a:gs pos="100000">
                    <a:srgbClr val="CCB4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-p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686800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87630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Note: Teacher will help students to understand this part.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position of Place-exerc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229599" cy="4953000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838200" y="304800"/>
            <a:ext cx="5029200" cy="838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Evaluation</a:t>
            </a:r>
            <a:endParaRPr lang="en-US" sz="4800" dirty="0"/>
          </a:p>
        </p:txBody>
      </p:sp>
      <p:sp>
        <p:nvSpPr>
          <p:cNvPr id="9" name="Cloud 8"/>
          <p:cNvSpPr/>
          <p:nvPr/>
        </p:nvSpPr>
        <p:spPr>
          <a:xfrm>
            <a:off x="6324600" y="381000"/>
            <a:ext cx="2438400" cy="7620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Time: 3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12181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62000"/>
            <a:ext cx="77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 Work :Make sentences using the pictures. </a:t>
            </a:r>
          </a:p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example: The rat is </a:t>
            </a:r>
            <a:r>
              <a:rPr lang="en-US" sz="2400" u="sng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</a:t>
            </a:r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the door.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 descr="prepositions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76400"/>
            <a:ext cx="71628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751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53721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6610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838200"/>
            <a:ext cx="3124200" cy="510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r>
              <a:rPr lang="en-US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PARVIN AKTER</a:t>
            </a:r>
          </a:p>
          <a:p>
            <a:pPr algn="r">
              <a:buNone/>
            </a:pP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Lecturer, English</a:t>
            </a:r>
          </a:p>
          <a:p>
            <a:pPr algn="r">
              <a:buNone/>
            </a:pP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Rampur Ideal</a:t>
            </a:r>
          </a:p>
          <a:p>
            <a:pPr algn="r">
              <a:buNone/>
            </a:pP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Alim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Madrasah</a:t>
            </a:r>
            <a:endParaRPr lang="en-U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Sadar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Chandpur</a:t>
            </a:r>
            <a:endParaRPr lang="en-U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>
              <a:buNone/>
            </a:pPr>
            <a:endParaRPr lang="en-US" b="1" dirty="0" smtClean="0">
              <a:ln w="11430"/>
              <a:solidFill>
                <a:srgbClr val="66FF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Mobile : 01718295712</a:t>
            </a:r>
          </a:p>
          <a:p>
            <a:pPr algn="r">
              <a:buNone/>
            </a:pP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E-mail: </a:t>
            </a:r>
            <a:r>
              <a:rPr lang="en-US" sz="1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parvinakter1335@gmail.com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838200"/>
            <a:ext cx="3810000" cy="510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Sub: English Grammar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      &amp;Composition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Class   : IX-X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Unit    : Eight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Topic  :Preposition 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          of Time &amp; Place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Time   :45 minutes 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838200"/>
            <a:ext cx="609600" cy="510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</a:p>
          <a:p>
            <a:pPr algn="ctr"/>
            <a:r>
              <a:rPr lang="en-US" sz="4000" dirty="0" smtClean="0"/>
              <a:t>D</a:t>
            </a:r>
          </a:p>
          <a:p>
            <a:pPr algn="ctr"/>
            <a:r>
              <a:rPr lang="en-US" sz="4000" dirty="0" smtClean="0"/>
              <a:t>E</a:t>
            </a:r>
          </a:p>
          <a:p>
            <a:pPr algn="ctr"/>
            <a:r>
              <a:rPr lang="en-US" sz="4000" dirty="0" smtClean="0"/>
              <a:t>N</a:t>
            </a:r>
          </a:p>
          <a:p>
            <a:pPr algn="ctr"/>
            <a:r>
              <a:rPr lang="en-US" sz="4000" dirty="0" smtClean="0"/>
              <a:t>T</a:t>
            </a:r>
            <a:br>
              <a:rPr lang="en-US" sz="4000" dirty="0" smtClean="0"/>
            </a:br>
            <a:r>
              <a:rPr lang="en-US" sz="4000" dirty="0" smtClean="0"/>
              <a:t>I</a:t>
            </a:r>
          </a:p>
          <a:p>
            <a:pPr algn="ctr"/>
            <a:r>
              <a:rPr lang="en-US" sz="4000" dirty="0" smtClean="0"/>
              <a:t>T</a:t>
            </a:r>
          </a:p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977143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8000999" cy="4495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381000"/>
            <a:ext cx="8001000" cy="1066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Look at the image. Can You Guess Today’s Lesson……?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752600"/>
          </a:xfr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Lesson Declaration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Today’s lesson is…..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Preposition of time &amp; place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95600"/>
            <a:ext cx="8686800" cy="35052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this lesson, students will be able to…..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use prepositions of time and place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identify prepositions in the passage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use  prepositions in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33400"/>
            <a:ext cx="8686800" cy="1905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153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finition of pre of 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1"/>
            <a:ext cx="8610600" cy="586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72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-on-in-prepositions-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610600" cy="5638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positions-of-tim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25"/>
            <a:ext cx="8915400" cy="5095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943600"/>
            <a:ext cx="7772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[Note: For better understanding teacher will explain it]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620</TotalTime>
  <Words>299</Words>
  <Application>Microsoft Office PowerPoint</Application>
  <PresentationFormat>On-screen Show (4:3)</PresentationFormat>
  <Paragraphs>110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Slide 1</vt:lpstr>
      <vt:lpstr>Slide 2</vt:lpstr>
      <vt:lpstr>Slide 3</vt:lpstr>
      <vt:lpstr>Slide 4</vt:lpstr>
      <vt:lpstr>Lesson Declaration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Parvin Akter</cp:lastModifiedBy>
  <cp:revision>139</cp:revision>
  <dcterms:created xsi:type="dcterms:W3CDTF">2015-09-20T16:49:21Z</dcterms:created>
  <dcterms:modified xsi:type="dcterms:W3CDTF">2020-04-29T16:39:46Z</dcterms:modified>
</cp:coreProperties>
</file>