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8" r:id="rId2"/>
    <p:sldId id="257" r:id="rId3"/>
    <p:sldId id="259" r:id="rId4"/>
    <p:sldId id="260" r:id="rId5"/>
    <p:sldId id="261" r:id="rId6"/>
    <p:sldId id="264" r:id="rId7"/>
    <p:sldId id="263" r:id="rId8"/>
    <p:sldId id="265" r:id="rId9"/>
    <p:sldId id="268" r:id="rId10"/>
    <p:sldId id="266" r:id="rId11"/>
    <p:sldId id="267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AAF853-7211-4E3F-8D55-83013AF1B18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661A9B-0A4F-4439-BB1D-D6C7A0E1FAFE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F681889-CE17-4E2D-AF89-C006089D2EA0}" type="parTrans" cxnId="{6F5ABBDA-10DF-4015-83C8-225E45FF2863}">
      <dgm:prSet/>
      <dgm:spPr/>
      <dgm:t>
        <a:bodyPr/>
        <a:lstStyle/>
        <a:p>
          <a:endParaRPr lang="en-US"/>
        </a:p>
      </dgm:t>
    </dgm:pt>
    <dgm:pt modelId="{32E41D6E-5EA2-4DB2-B159-12E8CDA4544C}" type="sibTrans" cxnId="{6F5ABBDA-10DF-4015-83C8-225E45FF2863}">
      <dgm:prSet/>
      <dgm:spPr/>
      <dgm:t>
        <a:bodyPr/>
        <a:lstStyle/>
        <a:p>
          <a:endParaRPr lang="en-US"/>
        </a:p>
      </dgm:t>
    </dgm:pt>
    <dgm:pt modelId="{6860ADA0-86A2-4CB1-9122-12800C1D30A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বেদ হিন্দুদের আদি ও প্রধান ধর্মগ্রন্থ </a:t>
          </a:r>
          <a:endParaRPr lang="en-US" sz="2400" dirty="0"/>
        </a:p>
      </dgm:t>
    </dgm:pt>
    <dgm:pt modelId="{C6E94CAD-000D-42A0-9754-E459C70FB2D8}" type="parTrans" cxnId="{D9D45E07-B79E-4950-9A4F-C8CA76254EF8}">
      <dgm:prSet/>
      <dgm:spPr/>
      <dgm:t>
        <a:bodyPr/>
        <a:lstStyle/>
        <a:p>
          <a:endParaRPr lang="en-US"/>
        </a:p>
      </dgm:t>
    </dgm:pt>
    <dgm:pt modelId="{D8205DB5-C241-4B5A-8AA7-369515460F42}" type="sibTrans" cxnId="{D9D45E07-B79E-4950-9A4F-C8CA76254EF8}">
      <dgm:prSet/>
      <dgm:spPr/>
      <dgm:t>
        <a:bodyPr/>
        <a:lstStyle/>
        <a:p>
          <a:endParaRPr lang="en-US"/>
        </a:p>
      </dgm:t>
    </dgm:pt>
    <dgm:pt modelId="{BFD4E8A2-0831-48B3-8458-02EC828CCA9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বেদ শব্দের অর্থ- জ্ঞান </a:t>
          </a:r>
          <a:endParaRPr lang="en-US" sz="2800" dirty="0"/>
        </a:p>
      </dgm:t>
    </dgm:pt>
    <dgm:pt modelId="{5B29DD1A-D932-45E9-9B21-0DEB3D1A3C7E}" type="parTrans" cxnId="{B345EAF3-957A-4D1B-8BE0-78F42E986FCA}">
      <dgm:prSet/>
      <dgm:spPr/>
      <dgm:t>
        <a:bodyPr/>
        <a:lstStyle/>
        <a:p>
          <a:endParaRPr lang="en-US"/>
        </a:p>
      </dgm:t>
    </dgm:pt>
    <dgm:pt modelId="{2A9038BF-13B1-4AF0-84A6-7C25A8C63844}" type="sibTrans" cxnId="{B345EAF3-957A-4D1B-8BE0-78F42E986FCA}">
      <dgm:prSet/>
      <dgm:spPr/>
      <dgm:t>
        <a:bodyPr/>
        <a:lstStyle/>
        <a:p>
          <a:endParaRPr lang="en-US"/>
        </a:p>
      </dgm:t>
    </dgm:pt>
    <dgm:pt modelId="{4C1BD587-73C2-476B-B185-F4471206E2C4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বেদের জ্ঞান পবিত্র,বিচিত্র ও সুন্দর </a:t>
          </a:r>
          <a:endParaRPr lang="en-US" dirty="0"/>
        </a:p>
      </dgm:t>
    </dgm:pt>
    <dgm:pt modelId="{8E5BADC7-983E-407B-8355-B93DD4813764}" type="parTrans" cxnId="{DB9642D0-6695-45B7-A312-44E8C44FF6CD}">
      <dgm:prSet/>
      <dgm:spPr/>
      <dgm:t>
        <a:bodyPr/>
        <a:lstStyle/>
        <a:p>
          <a:endParaRPr lang="en-US"/>
        </a:p>
      </dgm:t>
    </dgm:pt>
    <dgm:pt modelId="{D2D3D6CA-57D2-4A38-BE11-33A0F7F4940C}" type="sibTrans" cxnId="{DB9642D0-6695-45B7-A312-44E8C44FF6CD}">
      <dgm:prSet/>
      <dgm:spPr/>
      <dgm:t>
        <a:bodyPr/>
        <a:lstStyle/>
        <a:p>
          <a:endParaRPr lang="en-US"/>
        </a:p>
      </dgm:t>
    </dgm:pt>
    <dgm:pt modelId="{B6C5FF99-2119-4887-A264-C8EDA8D9E58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বেদ কারো সৃষ্ট নয় </a:t>
          </a:r>
          <a:endParaRPr lang="en-US" sz="2800" dirty="0"/>
        </a:p>
      </dgm:t>
    </dgm:pt>
    <dgm:pt modelId="{9F6FAADB-6129-4EA7-88A7-CCCE76C0B435}" type="parTrans" cxnId="{A1D42B7E-5CA3-4C28-AA35-6D9AA61F80FB}">
      <dgm:prSet/>
      <dgm:spPr/>
      <dgm:t>
        <a:bodyPr/>
        <a:lstStyle/>
        <a:p>
          <a:endParaRPr lang="en-US"/>
        </a:p>
      </dgm:t>
    </dgm:pt>
    <dgm:pt modelId="{B9BE499B-6E61-4937-870F-1E6504FA1587}" type="sibTrans" cxnId="{A1D42B7E-5CA3-4C28-AA35-6D9AA61F80FB}">
      <dgm:prSet/>
      <dgm:spPr/>
      <dgm:t>
        <a:bodyPr/>
        <a:lstStyle/>
        <a:p>
          <a:endParaRPr lang="en-US"/>
        </a:p>
      </dgm:t>
    </dgm:pt>
    <dgm:pt modelId="{B04C7B04-6B77-46F0-B560-B80720EC02B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বেদ ধ্যানের মাধ্যমে দর্শন করা সত্য</a:t>
          </a:r>
          <a:endParaRPr lang="en-US" dirty="0"/>
        </a:p>
      </dgm:t>
    </dgm:pt>
    <dgm:pt modelId="{049DBB88-4455-4CC9-8A60-DCF01D747821}" type="parTrans" cxnId="{0D12848F-26DB-4160-B95C-3D6BCFD2B666}">
      <dgm:prSet/>
      <dgm:spPr/>
      <dgm:t>
        <a:bodyPr/>
        <a:lstStyle/>
        <a:p>
          <a:endParaRPr lang="en-US"/>
        </a:p>
      </dgm:t>
    </dgm:pt>
    <dgm:pt modelId="{C94C8AB1-61FF-4369-ABA5-6E4E6583D9F4}" type="sibTrans" cxnId="{0D12848F-26DB-4160-B95C-3D6BCFD2B666}">
      <dgm:prSet/>
      <dgm:spPr/>
      <dgm:t>
        <a:bodyPr/>
        <a:lstStyle/>
        <a:p>
          <a:endParaRPr lang="en-US"/>
        </a:p>
      </dgm:t>
    </dgm:pt>
    <dgm:pt modelId="{906217D0-4042-4A82-842F-28075D9AB0CB}" type="pres">
      <dgm:prSet presAssocID="{59AAF853-7211-4E3F-8D55-83013AF1B1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F683A5-0425-46E9-AB4F-6D1320626967}" type="pres">
      <dgm:prSet presAssocID="{7F661A9B-0A4F-4439-BB1D-D6C7A0E1FAFE}" presName="centerShape" presStyleLbl="node0" presStyleIdx="0" presStyleCnt="1" custScaleX="134191" custScaleY="134191"/>
      <dgm:spPr/>
      <dgm:t>
        <a:bodyPr/>
        <a:lstStyle/>
        <a:p>
          <a:endParaRPr lang="en-US"/>
        </a:p>
      </dgm:t>
    </dgm:pt>
    <dgm:pt modelId="{5925D545-4BD6-48B4-9DAA-B03F4CBE69D9}" type="pres">
      <dgm:prSet presAssocID="{C6E94CAD-000D-42A0-9754-E459C70FB2D8}" presName="Name9" presStyleLbl="parChTrans1D2" presStyleIdx="0" presStyleCnt="5"/>
      <dgm:spPr/>
      <dgm:t>
        <a:bodyPr/>
        <a:lstStyle/>
        <a:p>
          <a:endParaRPr lang="en-US"/>
        </a:p>
      </dgm:t>
    </dgm:pt>
    <dgm:pt modelId="{4E50CBA0-28E6-46F8-AAC3-C8CE5F949A7D}" type="pres">
      <dgm:prSet presAssocID="{C6E94CAD-000D-42A0-9754-E459C70FB2D8}" presName="connTx" presStyleLbl="parChTrans1D2" presStyleIdx="0" presStyleCnt="5"/>
      <dgm:spPr/>
      <dgm:t>
        <a:bodyPr/>
        <a:lstStyle/>
        <a:p>
          <a:endParaRPr lang="en-US"/>
        </a:p>
      </dgm:t>
    </dgm:pt>
    <dgm:pt modelId="{AB3E85FD-B576-4036-868D-8265647159BF}" type="pres">
      <dgm:prSet presAssocID="{6860ADA0-86A2-4CB1-9122-12800C1D30A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B4A9B-7812-4BD1-8221-AF8A11D15B36}" type="pres">
      <dgm:prSet presAssocID="{5B29DD1A-D932-45E9-9B21-0DEB3D1A3C7E}" presName="Name9" presStyleLbl="parChTrans1D2" presStyleIdx="1" presStyleCnt="5"/>
      <dgm:spPr/>
      <dgm:t>
        <a:bodyPr/>
        <a:lstStyle/>
        <a:p>
          <a:endParaRPr lang="en-US"/>
        </a:p>
      </dgm:t>
    </dgm:pt>
    <dgm:pt modelId="{EF87B130-C451-4BDC-BFCA-C2649610C9BE}" type="pres">
      <dgm:prSet presAssocID="{5B29DD1A-D932-45E9-9B21-0DEB3D1A3C7E}" presName="connTx" presStyleLbl="parChTrans1D2" presStyleIdx="1" presStyleCnt="5"/>
      <dgm:spPr/>
      <dgm:t>
        <a:bodyPr/>
        <a:lstStyle/>
        <a:p>
          <a:endParaRPr lang="en-US"/>
        </a:p>
      </dgm:t>
    </dgm:pt>
    <dgm:pt modelId="{5D9E60BC-D142-4EF4-81C6-8B190EE29CC9}" type="pres">
      <dgm:prSet presAssocID="{BFD4E8A2-0831-48B3-8458-02EC828CCA9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6D8BA-99E4-4519-BE2B-E2B04A4A26A4}" type="pres">
      <dgm:prSet presAssocID="{8E5BADC7-983E-407B-8355-B93DD4813764}" presName="Name9" presStyleLbl="parChTrans1D2" presStyleIdx="2" presStyleCnt="5"/>
      <dgm:spPr/>
      <dgm:t>
        <a:bodyPr/>
        <a:lstStyle/>
        <a:p>
          <a:endParaRPr lang="en-US"/>
        </a:p>
      </dgm:t>
    </dgm:pt>
    <dgm:pt modelId="{14980AB2-B1BA-4EDA-9E25-98A2A9529F88}" type="pres">
      <dgm:prSet presAssocID="{8E5BADC7-983E-407B-8355-B93DD4813764}" presName="connTx" presStyleLbl="parChTrans1D2" presStyleIdx="2" presStyleCnt="5"/>
      <dgm:spPr/>
      <dgm:t>
        <a:bodyPr/>
        <a:lstStyle/>
        <a:p>
          <a:endParaRPr lang="en-US"/>
        </a:p>
      </dgm:t>
    </dgm:pt>
    <dgm:pt modelId="{20824D4A-BBCD-4EFC-899D-D9642EAEDBD8}" type="pres">
      <dgm:prSet presAssocID="{4C1BD587-73C2-476B-B185-F4471206E2C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A8B1C-59E6-4C9B-BE3E-82140257C7F4}" type="pres">
      <dgm:prSet presAssocID="{9F6FAADB-6129-4EA7-88A7-CCCE76C0B435}" presName="Name9" presStyleLbl="parChTrans1D2" presStyleIdx="3" presStyleCnt="5"/>
      <dgm:spPr/>
      <dgm:t>
        <a:bodyPr/>
        <a:lstStyle/>
        <a:p>
          <a:endParaRPr lang="en-US"/>
        </a:p>
      </dgm:t>
    </dgm:pt>
    <dgm:pt modelId="{1CB72D3B-2748-4972-BA61-6096A1FA7185}" type="pres">
      <dgm:prSet presAssocID="{9F6FAADB-6129-4EA7-88A7-CCCE76C0B435}" presName="connTx" presStyleLbl="parChTrans1D2" presStyleIdx="3" presStyleCnt="5"/>
      <dgm:spPr/>
      <dgm:t>
        <a:bodyPr/>
        <a:lstStyle/>
        <a:p>
          <a:endParaRPr lang="en-US"/>
        </a:p>
      </dgm:t>
    </dgm:pt>
    <dgm:pt modelId="{54E0D94D-A687-4156-9372-BF80FDF0C997}" type="pres">
      <dgm:prSet presAssocID="{B6C5FF99-2119-4887-A264-C8EDA8D9E58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94F87-D12A-4224-AE2E-668685D964D1}" type="pres">
      <dgm:prSet presAssocID="{049DBB88-4455-4CC9-8A60-DCF01D747821}" presName="Name9" presStyleLbl="parChTrans1D2" presStyleIdx="4" presStyleCnt="5"/>
      <dgm:spPr/>
      <dgm:t>
        <a:bodyPr/>
        <a:lstStyle/>
        <a:p>
          <a:endParaRPr lang="en-US"/>
        </a:p>
      </dgm:t>
    </dgm:pt>
    <dgm:pt modelId="{0B745291-102F-48CE-8079-748C374EAB09}" type="pres">
      <dgm:prSet presAssocID="{049DBB88-4455-4CC9-8A60-DCF01D747821}" presName="connTx" presStyleLbl="parChTrans1D2" presStyleIdx="4" presStyleCnt="5"/>
      <dgm:spPr/>
      <dgm:t>
        <a:bodyPr/>
        <a:lstStyle/>
        <a:p>
          <a:endParaRPr lang="en-US"/>
        </a:p>
      </dgm:t>
    </dgm:pt>
    <dgm:pt modelId="{A66AB10E-7BDA-49E9-9CBA-39036A5F3502}" type="pres">
      <dgm:prSet presAssocID="{B04C7B04-6B77-46F0-B560-B80720EC02B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D45E07-B79E-4950-9A4F-C8CA76254EF8}" srcId="{7F661A9B-0A4F-4439-BB1D-D6C7A0E1FAFE}" destId="{6860ADA0-86A2-4CB1-9122-12800C1D30A6}" srcOrd="0" destOrd="0" parTransId="{C6E94CAD-000D-42A0-9754-E459C70FB2D8}" sibTransId="{D8205DB5-C241-4B5A-8AA7-369515460F42}"/>
    <dgm:cxn modelId="{72828470-640D-42E3-9406-E1FB45641863}" type="presOf" srcId="{9F6FAADB-6129-4EA7-88A7-CCCE76C0B435}" destId="{1CB72D3B-2748-4972-BA61-6096A1FA7185}" srcOrd="1" destOrd="0" presId="urn:microsoft.com/office/officeart/2005/8/layout/radial1"/>
    <dgm:cxn modelId="{90A5788E-ABEC-4E8B-BE25-B4ADABADEE68}" type="presOf" srcId="{049DBB88-4455-4CC9-8A60-DCF01D747821}" destId="{0B745291-102F-48CE-8079-748C374EAB09}" srcOrd="1" destOrd="0" presId="urn:microsoft.com/office/officeart/2005/8/layout/radial1"/>
    <dgm:cxn modelId="{DB9642D0-6695-45B7-A312-44E8C44FF6CD}" srcId="{7F661A9B-0A4F-4439-BB1D-D6C7A0E1FAFE}" destId="{4C1BD587-73C2-476B-B185-F4471206E2C4}" srcOrd="2" destOrd="0" parTransId="{8E5BADC7-983E-407B-8355-B93DD4813764}" sibTransId="{D2D3D6CA-57D2-4A38-BE11-33A0F7F4940C}"/>
    <dgm:cxn modelId="{7B0CF06E-574B-443E-9655-55A419C38BCB}" type="presOf" srcId="{C6E94CAD-000D-42A0-9754-E459C70FB2D8}" destId="{4E50CBA0-28E6-46F8-AAC3-C8CE5F949A7D}" srcOrd="1" destOrd="0" presId="urn:microsoft.com/office/officeart/2005/8/layout/radial1"/>
    <dgm:cxn modelId="{A1D42B7E-5CA3-4C28-AA35-6D9AA61F80FB}" srcId="{7F661A9B-0A4F-4439-BB1D-D6C7A0E1FAFE}" destId="{B6C5FF99-2119-4887-A264-C8EDA8D9E587}" srcOrd="3" destOrd="0" parTransId="{9F6FAADB-6129-4EA7-88A7-CCCE76C0B435}" sibTransId="{B9BE499B-6E61-4937-870F-1E6504FA1587}"/>
    <dgm:cxn modelId="{9E94B083-5A8D-4CE9-B2BD-6B2558B0F87C}" type="presOf" srcId="{5B29DD1A-D932-45E9-9B21-0DEB3D1A3C7E}" destId="{EF87B130-C451-4BDC-BFCA-C2649610C9BE}" srcOrd="1" destOrd="0" presId="urn:microsoft.com/office/officeart/2005/8/layout/radial1"/>
    <dgm:cxn modelId="{6F5ABBDA-10DF-4015-83C8-225E45FF2863}" srcId="{59AAF853-7211-4E3F-8D55-83013AF1B18E}" destId="{7F661A9B-0A4F-4439-BB1D-D6C7A0E1FAFE}" srcOrd="0" destOrd="0" parTransId="{BF681889-CE17-4E2D-AF89-C006089D2EA0}" sibTransId="{32E41D6E-5EA2-4DB2-B159-12E8CDA4544C}"/>
    <dgm:cxn modelId="{A53909E9-1CC2-4D7F-AD23-7462CDA4C7F4}" type="presOf" srcId="{6860ADA0-86A2-4CB1-9122-12800C1D30A6}" destId="{AB3E85FD-B576-4036-868D-8265647159BF}" srcOrd="0" destOrd="0" presId="urn:microsoft.com/office/officeart/2005/8/layout/radial1"/>
    <dgm:cxn modelId="{93236A9B-E9D7-437A-83C5-35FC1A7CFDCB}" type="presOf" srcId="{8E5BADC7-983E-407B-8355-B93DD4813764}" destId="{14980AB2-B1BA-4EDA-9E25-98A2A9529F88}" srcOrd="1" destOrd="0" presId="urn:microsoft.com/office/officeart/2005/8/layout/radial1"/>
    <dgm:cxn modelId="{A78FE9C6-0A7E-4D0A-8A40-A42A8C286DA2}" type="presOf" srcId="{B04C7B04-6B77-46F0-B560-B80720EC02BE}" destId="{A66AB10E-7BDA-49E9-9CBA-39036A5F3502}" srcOrd="0" destOrd="0" presId="urn:microsoft.com/office/officeart/2005/8/layout/radial1"/>
    <dgm:cxn modelId="{B8473948-4366-41B3-BCAD-89E1C93FAB0D}" type="presOf" srcId="{C6E94CAD-000D-42A0-9754-E459C70FB2D8}" destId="{5925D545-4BD6-48B4-9DAA-B03F4CBE69D9}" srcOrd="0" destOrd="0" presId="urn:microsoft.com/office/officeart/2005/8/layout/radial1"/>
    <dgm:cxn modelId="{0D12848F-26DB-4160-B95C-3D6BCFD2B666}" srcId="{7F661A9B-0A4F-4439-BB1D-D6C7A0E1FAFE}" destId="{B04C7B04-6B77-46F0-B560-B80720EC02BE}" srcOrd="4" destOrd="0" parTransId="{049DBB88-4455-4CC9-8A60-DCF01D747821}" sibTransId="{C94C8AB1-61FF-4369-ABA5-6E4E6583D9F4}"/>
    <dgm:cxn modelId="{C8D3AEE9-84B3-435B-9CB8-CBCC42D797F4}" type="presOf" srcId="{59AAF853-7211-4E3F-8D55-83013AF1B18E}" destId="{906217D0-4042-4A82-842F-28075D9AB0CB}" srcOrd="0" destOrd="0" presId="urn:microsoft.com/office/officeart/2005/8/layout/radial1"/>
    <dgm:cxn modelId="{53B7E19B-3579-4CCF-A45C-7B5B4C894485}" type="presOf" srcId="{B6C5FF99-2119-4887-A264-C8EDA8D9E587}" destId="{54E0D94D-A687-4156-9372-BF80FDF0C997}" srcOrd="0" destOrd="0" presId="urn:microsoft.com/office/officeart/2005/8/layout/radial1"/>
    <dgm:cxn modelId="{0306C2AE-933C-43B7-BDB1-05546BC74B0A}" type="presOf" srcId="{8E5BADC7-983E-407B-8355-B93DD4813764}" destId="{9286D8BA-99E4-4519-BE2B-E2B04A4A26A4}" srcOrd="0" destOrd="0" presId="urn:microsoft.com/office/officeart/2005/8/layout/radial1"/>
    <dgm:cxn modelId="{6CFD7B61-F10F-4EC2-A1D0-612394F5CD48}" type="presOf" srcId="{9F6FAADB-6129-4EA7-88A7-CCCE76C0B435}" destId="{A4AA8B1C-59E6-4C9B-BE3E-82140257C7F4}" srcOrd="0" destOrd="0" presId="urn:microsoft.com/office/officeart/2005/8/layout/radial1"/>
    <dgm:cxn modelId="{1A9824FC-ED58-44CC-954F-07715DDC6C18}" type="presOf" srcId="{7F661A9B-0A4F-4439-BB1D-D6C7A0E1FAFE}" destId="{36F683A5-0425-46E9-AB4F-6D1320626967}" srcOrd="0" destOrd="0" presId="urn:microsoft.com/office/officeart/2005/8/layout/radial1"/>
    <dgm:cxn modelId="{A24FBE43-F2FD-4113-984F-FE993D89417C}" type="presOf" srcId="{049DBB88-4455-4CC9-8A60-DCF01D747821}" destId="{6C294F87-D12A-4224-AE2E-668685D964D1}" srcOrd="0" destOrd="0" presId="urn:microsoft.com/office/officeart/2005/8/layout/radial1"/>
    <dgm:cxn modelId="{5E4403A6-D919-4290-9ECC-1A8CF12210AE}" type="presOf" srcId="{4C1BD587-73C2-476B-B185-F4471206E2C4}" destId="{20824D4A-BBCD-4EFC-899D-D9642EAEDBD8}" srcOrd="0" destOrd="0" presId="urn:microsoft.com/office/officeart/2005/8/layout/radial1"/>
    <dgm:cxn modelId="{6181293D-3FBE-446E-9410-329F8A133DC5}" type="presOf" srcId="{5B29DD1A-D932-45E9-9B21-0DEB3D1A3C7E}" destId="{46EB4A9B-7812-4BD1-8221-AF8A11D15B36}" srcOrd="0" destOrd="0" presId="urn:microsoft.com/office/officeart/2005/8/layout/radial1"/>
    <dgm:cxn modelId="{260951F1-1C3F-469C-8E94-3B596FD59C52}" type="presOf" srcId="{BFD4E8A2-0831-48B3-8458-02EC828CCA9E}" destId="{5D9E60BC-D142-4EF4-81C6-8B190EE29CC9}" srcOrd="0" destOrd="0" presId="urn:microsoft.com/office/officeart/2005/8/layout/radial1"/>
    <dgm:cxn modelId="{B345EAF3-957A-4D1B-8BE0-78F42E986FCA}" srcId="{7F661A9B-0A4F-4439-BB1D-D6C7A0E1FAFE}" destId="{BFD4E8A2-0831-48B3-8458-02EC828CCA9E}" srcOrd="1" destOrd="0" parTransId="{5B29DD1A-D932-45E9-9B21-0DEB3D1A3C7E}" sibTransId="{2A9038BF-13B1-4AF0-84A6-7C25A8C63844}"/>
    <dgm:cxn modelId="{1FFBB40E-2154-4B04-B365-0628DF2A33D1}" type="presParOf" srcId="{906217D0-4042-4A82-842F-28075D9AB0CB}" destId="{36F683A5-0425-46E9-AB4F-6D1320626967}" srcOrd="0" destOrd="0" presId="urn:microsoft.com/office/officeart/2005/8/layout/radial1"/>
    <dgm:cxn modelId="{7EEACFEC-84FB-4C47-ADDB-7FDEE91B571C}" type="presParOf" srcId="{906217D0-4042-4A82-842F-28075D9AB0CB}" destId="{5925D545-4BD6-48B4-9DAA-B03F4CBE69D9}" srcOrd="1" destOrd="0" presId="urn:microsoft.com/office/officeart/2005/8/layout/radial1"/>
    <dgm:cxn modelId="{0F0C9BDF-47F1-4434-938C-8B6BD7D2BF8A}" type="presParOf" srcId="{5925D545-4BD6-48B4-9DAA-B03F4CBE69D9}" destId="{4E50CBA0-28E6-46F8-AAC3-C8CE5F949A7D}" srcOrd="0" destOrd="0" presId="urn:microsoft.com/office/officeart/2005/8/layout/radial1"/>
    <dgm:cxn modelId="{13F96058-E9E7-45AD-B488-C1CC1E531E90}" type="presParOf" srcId="{906217D0-4042-4A82-842F-28075D9AB0CB}" destId="{AB3E85FD-B576-4036-868D-8265647159BF}" srcOrd="2" destOrd="0" presId="urn:microsoft.com/office/officeart/2005/8/layout/radial1"/>
    <dgm:cxn modelId="{6F51CD54-AF4F-43DD-9CCB-3F14E7AAAB12}" type="presParOf" srcId="{906217D0-4042-4A82-842F-28075D9AB0CB}" destId="{46EB4A9B-7812-4BD1-8221-AF8A11D15B36}" srcOrd="3" destOrd="0" presId="urn:microsoft.com/office/officeart/2005/8/layout/radial1"/>
    <dgm:cxn modelId="{8B14DA2F-AB30-4AE2-A691-03D9BE1798AD}" type="presParOf" srcId="{46EB4A9B-7812-4BD1-8221-AF8A11D15B36}" destId="{EF87B130-C451-4BDC-BFCA-C2649610C9BE}" srcOrd="0" destOrd="0" presId="urn:microsoft.com/office/officeart/2005/8/layout/radial1"/>
    <dgm:cxn modelId="{C4DFB8DF-B40C-4E9A-BDE4-D6DC28D07F1B}" type="presParOf" srcId="{906217D0-4042-4A82-842F-28075D9AB0CB}" destId="{5D9E60BC-D142-4EF4-81C6-8B190EE29CC9}" srcOrd="4" destOrd="0" presId="urn:microsoft.com/office/officeart/2005/8/layout/radial1"/>
    <dgm:cxn modelId="{26DBDC2A-B245-49C1-B2A6-714D77E8F1B3}" type="presParOf" srcId="{906217D0-4042-4A82-842F-28075D9AB0CB}" destId="{9286D8BA-99E4-4519-BE2B-E2B04A4A26A4}" srcOrd="5" destOrd="0" presId="urn:microsoft.com/office/officeart/2005/8/layout/radial1"/>
    <dgm:cxn modelId="{D62304BC-D75C-43C0-B9C7-BC3DD1A64737}" type="presParOf" srcId="{9286D8BA-99E4-4519-BE2B-E2B04A4A26A4}" destId="{14980AB2-B1BA-4EDA-9E25-98A2A9529F88}" srcOrd="0" destOrd="0" presId="urn:microsoft.com/office/officeart/2005/8/layout/radial1"/>
    <dgm:cxn modelId="{376DE10A-5A29-4CCA-B3AB-FDB3C94272B6}" type="presParOf" srcId="{906217D0-4042-4A82-842F-28075D9AB0CB}" destId="{20824D4A-BBCD-4EFC-899D-D9642EAEDBD8}" srcOrd="6" destOrd="0" presId="urn:microsoft.com/office/officeart/2005/8/layout/radial1"/>
    <dgm:cxn modelId="{2B16631A-FE4B-4C07-8A8F-85AB2B27F7B5}" type="presParOf" srcId="{906217D0-4042-4A82-842F-28075D9AB0CB}" destId="{A4AA8B1C-59E6-4C9B-BE3E-82140257C7F4}" srcOrd="7" destOrd="0" presId="urn:microsoft.com/office/officeart/2005/8/layout/radial1"/>
    <dgm:cxn modelId="{2F4BE8B3-E0B4-456D-9AF6-A32B3F51528B}" type="presParOf" srcId="{A4AA8B1C-59E6-4C9B-BE3E-82140257C7F4}" destId="{1CB72D3B-2748-4972-BA61-6096A1FA7185}" srcOrd="0" destOrd="0" presId="urn:microsoft.com/office/officeart/2005/8/layout/radial1"/>
    <dgm:cxn modelId="{07D62664-6CFD-463E-99F8-C89BD279208F}" type="presParOf" srcId="{906217D0-4042-4A82-842F-28075D9AB0CB}" destId="{54E0D94D-A687-4156-9372-BF80FDF0C997}" srcOrd="8" destOrd="0" presId="urn:microsoft.com/office/officeart/2005/8/layout/radial1"/>
    <dgm:cxn modelId="{C3DDFB9A-2BD2-45E0-AD4C-95E34038402D}" type="presParOf" srcId="{906217D0-4042-4A82-842F-28075D9AB0CB}" destId="{6C294F87-D12A-4224-AE2E-668685D964D1}" srcOrd="9" destOrd="0" presId="urn:microsoft.com/office/officeart/2005/8/layout/radial1"/>
    <dgm:cxn modelId="{AAA14001-146B-454C-8C4F-243B17CAD295}" type="presParOf" srcId="{6C294F87-D12A-4224-AE2E-668685D964D1}" destId="{0B745291-102F-48CE-8079-748C374EAB09}" srcOrd="0" destOrd="0" presId="urn:microsoft.com/office/officeart/2005/8/layout/radial1"/>
    <dgm:cxn modelId="{75F1B5E4-E202-4F78-A44B-C046E63C4086}" type="presParOf" srcId="{906217D0-4042-4A82-842F-28075D9AB0CB}" destId="{A66AB10E-7BDA-49E9-9CBA-39036A5F3502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683A5-0425-46E9-AB4F-6D1320626967}">
      <dsp:nvSpPr>
        <dsp:cNvPr id="0" name=""/>
        <dsp:cNvSpPr/>
      </dsp:nvSpPr>
      <dsp:spPr>
        <a:xfrm>
          <a:off x="3310320" y="2030593"/>
          <a:ext cx="2382072" cy="2382072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/>
        </a:p>
      </dsp:txBody>
      <dsp:txXfrm>
        <a:off x="3659166" y="2379439"/>
        <a:ext cx="1684380" cy="1684380"/>
      </dsp:txXfrm>
    </dsp:sp>
    <dsp:sp modelId="{5925D545-4BD6-48B4-9DAA-B03F4CBE69D9}">
      <dsp:nvSpPr>
        <dsp:cNvPr id="0" name=""/>
        <dsp:cNvSpPr/>
      </dsp:nvSpPr>
      <dsp:spPr>
        <a:xfrm rot="16200000">
          <a:off x="4384927" y="1896417"/>
          <a:ext cx="232859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32859" y="17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95535" y="1908342"/>
        <a:ext cx="11642" cy="11642"/>
      </dsp:txXfrm>
    </dsp:sp>
    <dsp:sp modelId="{AB3E85FD-B576-4036-868D-8265647159BF}">
      <dsp:nvSpPr>
        <dsp:cNvPr id="0" name=""/>
        <dsp:cNvSpPr/>
      </dsp:nvSpPr>
      <dsp:spPr>
        <a:xfrm>
          <a:off x="3613788" y="22597"/>
          <a:ext cx="1775136" cy="177513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বেদ হিন্দুদের আদি ও প্রধান ধর্মগ্রন্থ </a:t>
          </a:r>
          <a:endParaRPr lang="en-US" sz="2400" kern="1200" dirty="0"/>
        </a:p>
      </dsp:txBody>
      <dsp:txXfrm>
        <a:off x="3873751" y="282560"/>
        <a:ext cx="1255210" cy="1255210"/>
      </dsp:txXfrm>
    </dsp:sp>
    <dsp:sp modelId="{46EB4A9B-7812-4BD1-8221-AF8A11D15B36}">
      <dsp:nvSpPr>
        <dsp:cNvPr id="0" name=""/>
        <dsp:cNvSpPr/>
      </dsp:nvSpPr>
      <dsp:spPr>
        <a:xfrm rot="20520000">
          <a:off x="5628401" y="2799854"/>
          <a:ext cx="232859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32859" y="17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39009" y="2811779"/>
        <a:ext cx="11642" cy="11642"/>
      </dsp:txXfrm>
    </dsp:sp>
    <dsp:sp modelId="{5D9E60BC-D142-4EF4-81C6-8B190EE29CC9}">
      <dsp:nvSpPr>
        <dsp:cNvPr id="0" name=""/>
        <dsp:cNvSpPr/>
      </dsp:nvSpPr>
      <dsp:spPr>
        <a:xfrm>
          <a:off x="5812122" y="1619780"/>
          <a:ext cx="1775136" cy="177513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বেদ শব্দের অর্থ- জ্ঞান </a:t>
          </a:r>
          <a:endParaRPr lang="en-US" sz="2800" kern="1200" dirty="0"/>
        </a:p>
      </dsp:txBody>
      <dsp:txXfrm>
        <a:off x="6072085" y="1879743"/>
        <a:ext cx="1255210" cy="1255210"/>
      </dsp:txXfrm>
    </dsp:sp>
    <dsp:sp modelId="{9286D8BA-99E4-4519-BE2B-E2B04A4A26A4}">
      <dsp:nvSpPr>
        <dsp:cNvPr id="0" name=""/>
        <dsp:cNvSpPr/>
      </dsp:nvSpPr>
      <dsp:spPr>
        <a:xfrm rot="3240000">
          <a:off x="5153436" y="4261646"/>
          <a:ext cx="232859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32859" y="17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64044" y="4273571"/>
        <a:ext cx="11642" cy="11642"/>
      </dsp:txXfrm>
    </dsp:sp>
    <dsp:sp modelId="{20824D4A-BBCD-4EFC-899D-D9642EAEDBD8}">
      <dsp:nvSpPr>
        <dsp:cNvPr id="0" name=""/>
        <dsp:cNvSpPr/>
      </dsp:nvSpPr>
      <dsp:spPr>
        <a:xfrm>
          <a:off x="4972433" y="4204076"/>
          <a:ext cx="1775136" cy="177513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বেদের জ্ঞান পবিত্র,বিচিত্র ও সুন্দর </a:t>
          </a:r>
          <a:endParaRPr lang="en-US" sz="2400" kern="1200" dirty="0"/>
        </a:p>
      </dsp:txBody>
      <dsp:txXfrm>
        <a:off x="5232396" y="4464039"/>
        <a:ext cx="1255210" cy="1255210"/>
      </dsp:txXfrm>
    </dsp:sp>
    <dsp:sp modelId="{A4AA8B1C-59E6-4C9B-BE3E-82140257C7F4}">
      <dsp:nvSpPr>
        <dsp:cNvPr id="0" name=""/>
        <dsp:cNvSpPr/>
      </dsp:nvSpPr>
      <dsp:spPr>
        <a:xfrm rot="7560000">
          <a:off x="3616417" y="4261646"/>
          <a:ext cx="232859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32859" y="17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27026" y="4273571"/>
        <a:ext cx="11642" cy="11642"/>
      </dsp:txXfrm>
    </dsp:sp>
    <dsp:sp modelId="{54E0D94D-A687-4156-9372-BF80FDF0C997}">
      <dsp:nvSpPr>
        <dsp:cNvPr id="0" name=""/>
        <dsp:cNvSpPr/>
      </dsp:nvSpPr>
      <dsp:spPr>
        <a:xfrm>
          <a:off x="2255144" y="4204076"/>
          <a:ext cx="1775136" cy="177513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বেদ কারো সৃষ্ট নয় </a:t>
          </a:r>
          <a:endParaRPr lang="en-US" sz="2800" kern="1200" dirty="0"/>
        </a:p>
      </dsp:txBody>
      <dsp:txXfrm>
        <a:off x="2515107" y="4464039"/>
        <a:ext cx="1255210" cy="1255210"/>
      </dsp:txXfrm>
    </dsp:sp>
    <dsp:sp modelId="{6C294F87-D12A-4224-AE2E-668685D964D1}">
      <dsp:nvSpPr>
        <dsp:cNvPr id="0" name=""/>
        <dsp:cNvSpPr/>
      </dsp:nvSpPr>
      <dsp:spPr>
        <a:xfrm rot="11880000">
          <a:off x="3141452" y="2799854"/>
          <a:ext cx="232859" cy="35492"/>
        </a:xfrm>
        <a:custGeom>
          <a:avLst/>
          <a:gdLst/>
          <a:ahLst/>
          <a:cxnLst/>
          <a:rect l="0" t="0" r="0" b="0"/>
          <a:pathLst>
            <a:path>
              <a:moveTo>
                <a:pt x="0" y="17746"/>
              </a:moveTo>
              <a:lnTo>
                <a:pt x="232859" y="17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52061" y="2811779"/>
        <a:ext cx="11642" cy="11642"/>
      </dsp:txXfrm>
    </dsp:sp>
    <dsp:sp modelId="{A66AB10E-7BDA-49E9-9CBA-39036A5F3502}">
      <dsp:nvSpPr>
        <dsp:cNvPr id="0" name=""/>
        <dsp:cNvSpPr/>
      </dsp:nvSpPr>
      <dsp:spPr>
        <a:xfrm>
          <a:off x="1415455" y="1619780"/>
          <a:ext cx="1775136" cy="177513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বেদ ধ্যানের মাধ্যমে দর্শন করা সত্য</a:t>
          </a:r>
          <a:endParaRPr lang="en-US" sz="2400" kern="1200" dirty="0"/>
        </a:p>
      </dsp:txBody>
      <dsp:txXfrm>
        <a:off x="1675418" y="1879743"/>
        <a:ext cx="1255210" cy="1255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B1E8F-0101-4E4C-8A50-8D3280D7D126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A344E-5DC9-437A-89C9-103BC5738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40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A344E-5DC9-437A-89C9-103BC57384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19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E80E-2302-4E12-894C-F671D63C595E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508F-A8E5-4209-920A-8E9238CD5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6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11E7-9985-4AF1-8AE0-EA27636C245F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508F-A8E5-4209-920A-8E9238CD5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7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C14-F6C2-491A-A678-8684967F7EB7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508F-A8E5-4209-920A-8E9238CD5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3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8664B-8D40-474B-A6F7-6E76537BAD6D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508F-A8E5-4209-920A-8E9238CD5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4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F7CF4-5229-41EB-946E-17BB15AF6B3B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508F-A8E5-4209-920A-8E9238CD5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0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BE7D-99BC-47FA-9DE1-98A958A81DE8}" type="datetime1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508F-A8E5-4209-920A-8E9238CD5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2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58C3-AE2A-4B9B-8E63-BDDE933C2FBF}" type="datetime1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508F-A8E5-4209-920A-8E9238CD5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7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7D50-E424-4DFD-9CFF-11559B55CEFA}" type="datetime1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508F-A8E5-4209-920A-8E9238CD5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3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0135-A3F2-48A2-9E5B-29D1742407EF}" type="datetime1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508F-A8E5-4209-920A-8E9238CD5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C3B0C-F97A-4593-B1DB-39214B8D8F65}" type="datetime1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508F-A8E5-4209-920A-8E9238CD5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2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E22DF-C092-4679-876B-C0F2B2B01B89}" type="datetime1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508F-A8E5-4209-920A-8E9238CD5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4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83803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96974" y="-232174"/>
            <a:ext cx="1262852" cy="172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03432" y="5562600"/>
            <a:ext cx="1683803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547" y="5362974"/>
            <a:ext cx="1262852" cy="172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C4F2A-6FE0-45A6-9714-F4070368F7B9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F508F-A8E5-4209-920A-8E9238CD5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0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72" y="609600"/>
            <a:ext cx="5819775" cy="624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6969" y="3837904"/>
            <a:ext cx="4778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 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0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77725" y="1670759"/>
            <a:ext cx="263655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বৈদিক দেবতা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697" y="4581382"/>
            <a:ext cx="263655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স্বর্গের দেবতা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98964" y="4581382"/>
            <a:ext cx="263655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মর্ত্যের দেবতা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6502" y="4581382"/>
            <a:ext cx="3310207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অন্তরিক্ষের দেবতা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844862" y="2465958"/>
            <a:ext cx="502276" cy="70224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493950" y="3540757"/>
            <a:ext cx="502276" cy="70224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844862" y="3540757"/>
            <a:ext cx="502276" cy="70224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9966101" y="3540757"/>
            <a:ext cx="502276" cy="70224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50135" y="3229346"/>
            <a:ext cx="9491730" cy="296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65864" y="347408"/>
            <a:ext cx="5460273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বৈদিক দেবতাদের শ্রেণি বিভাগ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0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Suvash</a:t>
            </a:r>
            <a:r>
              <a:rPr lang="en-US" dirty="0" smtClean="0"/>
              <a:t> Das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9214" y="1219997"/>
            <a:ext cx="2241260" cy="584775"/>
          </a:xfrm>
          <a:prstGeom prst="rightArrowCallout">
            <a:avLst>
              <a:gd name="adj1" fmla="val 27976"/>
              <a:gd name="adj2" fmla="val 47024"/>
              <a:gd name="adj3" fmla="val 25000"/>
              <a:gd name="adj4" fmla="val 848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স্বর্গের দেবতা 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744" y="3514863"/>
            <a:ext cx="2287760" cy="584775"/>
          </a:xfrm>
          <a:prstGeom prst="rightArrowCallout">
            <a:avLst>
              <a:gd name="adj1" fmla="val 25000"/>
              <a:gd name="adj2" fmla="val 49226"/>
              <a:gd name="adj3" fmla="val 25000"/>
              <a:gd name="adj4" fmla="val 869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মর্ত্যের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213" y="2367430"/>
            <a:ext cx="2786651" cy="584775"/>
          </a:xfrm>
          <a:prstGeom prst="rightArrowCallout">
            <a:avLst>
              <a:gd name="adj1" fmla="val 29404"/>
              <a:gd name="adj2" fmla="val 50000"/>
              <a:gd name="adj3" fmla="val 25000"/>
              <a:gd name="adj4" fmla="val 8900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অন্তরিক্ষের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0136" y="1219997"/>
            <a:ext cx="821705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এঁদের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এঁরা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340" y="2016760"/>
            <a:ext cx="2774793" cy="3910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69" y="2016760"/>
            <a:ext cx="4305300" cy="39101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14089" y="6059427"/>
            <a:ext cx="103064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44417" y="6068017"/>
            <a:ext cx="74335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6524" y="862268"/>
            <a:ext cx="5564282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এঁদের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দেখাও 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এঁরা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মর্তে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 অবস্থান করেন 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5" b="21144"/>
          <a:stretch/>
        </p:blipFill>
        <p:spPr>
          <a:xfrm>
            <a:off x="4991417" y="1939486"/>
            <a:ext cx="4848301" cy="47156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26682" y="6056548"/>
            <a:ext cx="85536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ইন্দ্র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4089" y="848412"/>
            <a:ext cx="5756716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সকল দেবতা মর্তে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অবস্থান করেন তাদের বলা হয় মর্তের দেবতা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6" b="22709"/>
          <a:stretch/>
        </p:blipFill>
        <p:spPr>
          <a:xfrm>
            <a:off x="4642831" y="1925630"/>
            <a:ext cx="5291667" cy="47043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24469" y="6057146"/>
            <a:ext cx="85536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অগ্নি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65864" y="103503"/>
            <a:ext cx="5460273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বৈদিক দেবতাদের বিস্তারিত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38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77725" y="408630"/>
            <a:ext cx="263655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968" y="408630"/>
            <a:ext cx="3020060" cy="2417646"/>
          </a:xfrm>
          <a:prstGeom prst="ellipse">
            <a:avLst/>
          </a:prstGeom>
          <a:ln w="31750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1931" y="2396473"/>
            <a:ext cx="427483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ঋষি কাদেরকে বলা হয়? 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931" y="3705040"/>
            <a:ext cx="513698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বৈদিক দেবতাদের ব্যাখ্যা দাও?  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01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10100" y="1035752"/>
            <a:ext cx="3200400" cy="1066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52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22332" y="2448580"/>
            <a:ext cx="53721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bn-IN" sz="2800" b="1" spc="5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মর্তের দেবতা কে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5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0932" y="312420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বরুন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9932" y="312420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যম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0932" y="3896380"/>
            <a:ext cx="19812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ইন্দ্র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9932" y="3896380"/>
            <a:ext cx="1714500" cy="52322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অগ্নি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2332" y="4658380"/>
            <a:ext cx="53721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অন্তরিক্ষের </a:t>
            </a:r>
            <a:r>
              <a:rPr lang="bn-IN" sz="2800" b="1" spc="5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দেবতা </a:t>
            </a:r>
            <a:r>
              <a:rPr lang="bn-IN" sz="2800" b="1" spc="5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9932" y="6029980"/>
            <a:ext cx="171450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বরুন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9932" y="5344180"/>
            <a:ext cx="171450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যম</a:t>
            </a:r>
            <a:r>
              <a:rPr lang="bn-IN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0932" y="6029980"/>
            <a:ext cx="205740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50932" y="5344180"/>
            <a:ext cx="1995055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সূর্য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1108927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1095890"/>
            <a:ext cx="2514600" cy="82230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32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1233303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78400" y="1208137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9200" y="1258469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9200" y="1265792"/>
            <a:ext cx="2895600" cy="52322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8400" y="1258469"/>
            <a:ext cx="2895600" cy="523220"/>
          </a:xfrm>
          <a:prstGeom prst="homePlate">
            <a:avLst>
              <a:gd name="adj" fmla="val 9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8700" y="1258469"/>
            <a:ext cx="2895600" cy="523220"/>
          </a:xfrm>
          <a:prstGeom prst="homePlate">
            <a:avLst>
              <a:gd name="adj" fmla="val 62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34909" y="241802"/>
            <a:ext cx="212218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28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6600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4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7" t="7127" r="13394" b="14247"/>
          <a:stretch/>
        </p:blipFill>
        <p:spPr>
          <a:xfrm>
            <a:off x="7759338" y="857744"/>
            <a:ext cx="3879668" cy="28975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305" y="3609296"/>
            <a:ext cx="7481041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বৈদিক উপাসনা পদ্ধতি কেমন ছিল ব্যাখ্যা করে লিখে আনবে।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0061" y="304393"/>
            <a:ext cx="277187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18" y="26860"/>
            <a:ext cx="7889965" cy="6831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1320" y="3814354"/>
            <a:ext cx="63093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IN" sz="6000" b="1" dirty="0" smtClean="0">
                <a:ln w="28575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ঈশ্বর সকলের মঙ্গল করুন  </a:t>
            </a:r>
            <a:endParaRPr lang="bn-IN" sz="6000" b="1" dirty="0">
              <a:ln w="28575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97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074276" y="437882"/>
            <a:ext cx="2043449" cy="9659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3995" y="3743234"/>
            <a:ext cx="4400281" cy="256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সুভাষ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ক্ষক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ঙ্গলকোট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কেশবপুর,যশোর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০১৭১৮৪৪৯৯১১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7" y="676476"/>
            <a:ext cx="2762183" cy="27621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7087668" y="3743234"/>
            <a:ext cx="4400281" cy="256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ষষ্ঠ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হিন্দুধর্ম ও নৈতিক শিক্ষা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২ও৩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মি.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429" y="676476"/>
            <a:ext cx="2515641" cy="27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46" y="1729392"/>
            <a:ext cx="3792939" cy="478101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rot="2288880">
            <a:off x="4172754" y="1166972"/>
            <a:ext cx="2601533" cy="1743027"/>
          </a:xfrm>
          <a:prstGeom prst="cloudCallout">
            <a:avLst>
              <a:gd name="adj1" fmla="val -39150"/>
              <a:gd name="adj2" fmla="val 8983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06" y="2343958"/>
            <a:ext cx="2667000" cy="4051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13669" y="1558346"/>
            <a:ext cx="1970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গভীর ধ্যানের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  পাওয়া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66461" y="2992685"/>
            <a:ext cx="1056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বেদ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73068" y="2795788"/>
            <a:ext cx="815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200407" y="2343958"/>
            <a:ext cx="762789" cy="592428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33572" y="243086"/>
            <a:ext cx="372485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553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utoRev="1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58333E-6 2.59259E-6 L 0.17409 -0.005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04803" y="565060"/>
            <a:ext cx="438239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305051"/>
            <a:ext cx="2667000" cy="4051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4867" y="3618962"/>
            <a:ext cx="6422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বেদের সাধারণ পরিচয় </a:t>
            </a:r>
            <a:endParaRPr lang="en-US" sz="32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2136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60114" y="565060"/>
            <a:ext cx="507177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1673" y="2472746"/>
            <a:ext cx="85773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ধ্যান কাকে বলে বলতে পারবে।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ঋষি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কাকে বলে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বৈদিক দেবতাদের শ্রেণিবিভাগ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স্বর্গ,মর্ত্য ও অন্তরিক্ষের দেব-দেবীর ব্যাখ্যা করতে পারবে।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66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1871" y="178690"/>
            <a:ext cx="568825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বেদ সম্পর্কে কিছু তথ্য জেনে নিই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04999751"/>
              </p:ext>
            </p:extLst>
          </p:nvPr>
        </p:nvGraphicFramePr>
        <p:xfrm>
          <a:off x="1594643" y="719666"/>
          <a:ext cx="9002714" cy="6001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402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F683A5-0425-46E9-AB4F-6D13206269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25D545-4BD6-48B4-9DAA-B03F4CBE6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3E85FD-B576-4036-868D-826564715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EB4A9B-7812-4BD1-8221-AF8A11D15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9E60BC-D142-4EF4-81C6-8B190EE29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86D8BA-99E4-4519-BE2B-E2B04A4A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824D4A-BBCD-4EFC-899D-D9642EAED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AA8B1C-59E6-4C9B-BE3E-82140257C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E0D94D-A687-4156-9372-BF80FDF0C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294F87-D12A-4224-AE2E-668685D96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6AB10E-7BDA-49E9-9CBA-39036A5F3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64506" y="333238"/>
            <a:ext cx="36629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পাচ্ছ?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3" r="27887"/>
          <a:stretch/>
        </p:blipFill>
        <p:spPr>
          <a:xfrm>
            <a:off x="4627809" y="1679016"/>
            <a:ext cx="2936383" cy="3190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3808" y="5784164"/>
            <a:ext cx="620761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পারবে ধ্যান কাকে বলে?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1453" y="3274453"/>
            <a:ext cx="792909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হ্যাঁ, গভীর চিন্তায় ডুবে থাকা বা নিমগ্ন হওয়াকে ধ্যান বলে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4311" y="4916096"/>
            <a:ext cx="10059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ধ্যান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7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01" y="1149557"/>
            <a:ext cx="3944513" cy="4235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0495" y="333238"/>
            <a:ext cx="493101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ছবির লোকটিকে আমরা কী বলি?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3050" y="5444269"/>
            <a:ext cx="10059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ঋষি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9931" y="6086411"/>
            <a:ext cx="677213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পারবে ঋষি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বলে?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9783" y="3655409"/>
            <a:ext cx="777454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 যাঁরা সত্য বা জ্ঞান এবং স্রষ্টার মাহাত্ম্য দর্শন বা উপলব্ধি করতে পারতেন তাদেরকে ঋষি বলা হতো। 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7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Suvash Das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77725" y="382872"/>
            <a:ext cx="263655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E:\Teachers,gov,bd OK\Bakti Jibon Ict\Picture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6126" y="382872"/>
            <a:ext cx="4267200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80491" y="2342301"/>
            <a:ext cx="435321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বেদ শব্দের অর্থ কী?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0491" y="3735672"/>
            <a:ext cx="435321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ধ্যান কাকে বলে?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8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12AB29B6-7D82-41B3-83C7-9F850680FA63}" vid="{15B5D43F-E70E-4E46-86DA-59D28FB3CE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686</TotalTime>
  <Words>394</Words>
  <Application>Microsoft Office PowerPoint</Application>
  <PresentationFormat>Widescreen</PresentationFormat>
  <Paragraphs>99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Wingdings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Suvsh</dc:creator>
  <cp:lastModifiedBy>Suvsh</cp:lastModifiedBy>
  <cp:revision>76</cp:revision>
  <dcterms:created xsi:type="dcterms:W3CDTF">2020-04-08T14:16:12Z</dcterms:created>
  <dcterms:modified xsi:type="dcterms:W3CDTF">2020-04-28T13:43:06Z</dcterms:modified>
</cp:coreProperties>
</file>