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6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7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8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9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10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11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2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3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theme/theme14.xml" ContentType="application/vnd.openxmlformats-officedocument.theme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theme/theme15.xml" ContentType="application/vnd.openxmlformats-officedocument.theme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theme/theme16.xml" ContentType="application/vnd.openxmlformats-officedocument.theme+xml"/>
  <Override PartName="/ppt/slideLayouts/slideLayout169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Layouts/slideLayout17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Layouts/slideLayout174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178.xml" ContentType="application/vnd.openxmlformats-officedocument.presentationml.slideLayout+xml"/>
  <Override PartName="/ppt/slideLayouts/slideLayout179.xml" ContentType="application/vnd.openxmlformats-officedocument.presentationml.slideLayout+xml"/>
  <Override PartName="/ppt/slideLayouts/slideLayout180.xml" ContentType="application/vnd.openxmlformats-officedocument.presentationml.slideLayout+xml"/>
  <Override PartName="/ppt/theme/theme17.xml" ContentType="application/vnd.openxmlformats-officedocument.theme+xml"/>
  <Override PartName="/ppt/slideLayouts/slideLayout181.xml" ContentType="application/vnd.openxmlformats-officedocument.presentationml.slideLayout+xml"/>
  <Override PartName="/ppt/slideLayouts/slideLayout182.xml" ContentType="application/vnd.openxmlformats-officedocument.presentationml.slideLayout+xml"/>
  <Override PartName="/ppt/slideLayouts/slideLayout183.xml" ContentType="application/vnd.openxmlformats-officedocument.presentationml.slideLayout+xml"/>
  <Override PartName="/ppt/slideLayouts/slideLayout184.xml" ContentType="application/vnd.openxmlformats-officedocument.presentationml.slideLayout+xml"/>
  <Override PartName="/ppt/slideLayouts/slideLayout185.xml" ContentType="application/vnd.openxmlformats-officedocument.presentationml.slideLayout+xml"/>
  <Override PartName="/ppt/slideLayouts/slideLayout186.xml" ContentType="application/vnd.openxmlformats-officedocument.presentationml.slideLayout+xml"/>
  <Override PartName="/ppt/slideLayouts/slideLayout187.xml" ContentType="application/vnd.openxmlformats-officedocument.presentationml.slideLayout+xml"/>
  <Override PartName="/ppt/slideLayouts/slideLayout188.xml" ContentType="application/vnd.openxmlformats-officedocument.presentationml.slideLayout+xml"/>
  <Override PartName="/ppt/slideLayouts/slideLayout189.xml" ContentType="application/vnd.openxmlformats-officedocument.presentationml.slideLayout+xml"/>
  <Override PartName="/ppt/slideLayouts/slideLayout190.xml" ContentType="application/vnd.openxmlformats-officedocument.presentationml.slideLayout+xml"/>
  <Override PartName="/ppt/slideLayouts/slideLayout191.xml" ContentType="application/vnd.openxmlformats-officedocument.presentationml.slideLayout+xml"/>
  <Override PartName="/ppt/slideLayouts/slideLayout192.xml" ContentType="application/vnd.openxmlformats-officedocument.presentationml.slideLayout+xml"/>
  <Override PartName="/ppt/theme/theme18.xml" ContentType="application/vnd.openxmlformats-officedocument.theme+xml"/>
  <Override PartName="/ppt/slideLayouts/slideLayout193.xml" ContentType="application/vnd.openxmlformats-officedocument.presentationml.slideLayout+xml"/>
  <Override PartName="/ppt/slideLayouts/slideLayout194.xml" ContentType="application/vnd.openxmlformats-officedocument.presentationml.slideLayout+xml"/>
  <Override PartName="/ppt/slideLayouts/slideLayout195.xml" ContentType="application/vnd.openxmlformats-officedocument.presentationml.slideLayout+xml"/>
  <Override PartName="/ppt/slideLayouts/slideLayout196.xml" ContentType="application/vnd.openxmlformats-officedocument.presentationml.slideLayout+xml"/>
  <Override PartName="/ppt/slideLayouts/slideLayout197.xml" ContentType="application/vnd.openxmlformats-officedocument.presentationml.slideLayout+xml"/>
  <Override PartName="/ppt/slideLayouts/slideLayout198.xml" ContentType="application/vnd.openxmlformats-officedocument.presentationml.slideLayout+xml"/>
  <Override PartName="/ppt/slideLayouts/slideLayout199.xml" ContentType="application/vnd.openxmlformats-officedocument.presentationml.slideLayout+xml"/>
  <Override PartName="/ppt/slideLayouts/slideLayout200.xml" ContentType="application/vnd.openxmlformats-officedocument.presentationml.slideLayout+xml"/>
  <Override PartName="/ppt/slideLayouts/slideLayout201.xml" ContentType="application/vnd.openxmlformats-officedocument.presentationml.slideLayout+xml"/>
  <Override PartName="/ppt/slideLayouts/slideLayout202.xml" ContentType="application/vnd.openxmlformats-officedocument.presentationml.slideLayout+xml"/>
  <Override PartName="/ppt/slideLayouts/slideLayout203.xml" ContentType="application/vnd.openxmlformats-officedocument.presentationml.slideLayout+xml"/>
  <Override PartName="/ppt/slideLayouts/slideLayout204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5"/>
    <p:sldMasterId id="2147483649" r:id="rId6"/>
    <p:sldMasterId id="2147483650" r:id="rId7"/>
    <p:sldMasterId id="2147483651" r:id="rId8"/>
    <p:sldMasterId id="2147483652" r:id="rId9"/>
    <p:sldMasterId id="2147483653" r:id="rId10"/>
    <p:sldMasterId id="2147483654" r:id="rId11"/>
    <p:sldMasterId id="2147483655" r:id="rId12"/>
    <p:sldMasterId id="2147483656" r:id="rId13"/>
    <p:sldMasterId id="2147483657" r:id="rId14"/>
    <p:sldMasterId id="2147483658" r:id="rId15"/>
    <p:sldMasterId id="2147483659" r:id="rId16"/>
    <p:sldMasterId id="2147483660" r:id="rId17"/>
    <p:sldMasterId id="2147483661" r:id="rId18"/>
    <p:sldMasterId id="2147483662" r:id="rId19"/>
    <p:sldMasterId id="2147483663" r:id="rId20"/>
    <p:sldMasterId id="2147483664" r:id="rId21"/>
  </p:sldMasterIdLst>
  <p:notesMasterIdLst>
    <p:notesMasterId r:id="rId22"/>
  </p:notesMasterIdLst>
  <p:sldIdLst>
    <p:sldId id="25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3" r:id="rId39"/>
  </p:sldIdLst>
  <p:sldSz cx="9144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88131926" val="767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slideViewPr>
    <p:cSldViewPr snapToObjects="1">
      <p:cViewPr>
        <p:scale>
          <a:sx n="29" d="100"/>
          <a:sy n="29" d="100"/>
        </p:scale>
        <p:origin x="429" y="498"/>
      </p:cViewPr>
    </p:cSldViewPr>
  </p:slideViewPr>
  <p:outlineViewPr>
    <p:cViewPr>
      <p:scale>
        <a:sx n="303" d="100"/>
        <a:sy n="303" d="100"/>
      </p:scale>
      <p:origin x="0" y="0"/>
    </p:cViewPr>
  </p:outlineViewPr>
  <p:sorterViewPr>
    <p:cViewPr>
      <p:scale>
        <a:sx n="13" d="100"/>
        <a:sy n="13" d="100"/>
      </p:scale>
      <p:origin x="0" y="0"/>
    </p:cViewPr>
  </p:sorterViewPr>
  <p:notesViewPr>
    <p:cSldViewPr snapToObjects="1">
      <p:cViewPr>
        <p:scale>
          <a:sx n="29" d="100"/>
          <a:sy n="29" d="100"/>
        </p:scale>
        <p:origin x="429" y="498"/>
      </p:cViewPr>
    </p:cSldViewPr>
  </p:notesViewPr>
  <p:gridSpacing cx="71755" cy="7175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Master" Target="slideMasters/slideMaster4.xml"/><Relationship Id="rId9" Type="http://schemas.openxmlformats.org/officeDocument/2006/relationships/slideMaster" Target="slideMasters/slideMaster5.xml"/><Relationship Id="rId10" Type="http://schemas.openxmlformats.org/officeDocument/2006/relationships/slideMaster" Target="slideMasters/slideMaster6.xml"/><Relationship Id="rId11" Type="http://schemas.openxmlformats.org/officeDocument/2006/relationships/slideMaster" Target="slideMasters/slideMaster7.xml"/><Relationship Id="rId12" Type="http://schemas.openxmlformats.org/officeDocument/2006/relationships/slideMaster" Target="slideMasters/slideMaster8.xml"/><Relationship Id="rId13" Type="http://schemas.openxmlformats.org/officeDocument/2006/relationships/slideMaster" Target="slideMasters/slideMaster9.xml"/><Relationship Id="rId14" Type="http://schemas.openxmlformats.org/officeDocument/2006/relationships/slideMaster" Target="slideMasters/slideMaster10.xml"/><Relationship Id="rId15" Type="http://schemas.openxmlformats.org/officeDocument/2006/relationships/slideMaster" Target="slideMasters/slideMaster11.xml"/><Relationship Id="rId16" Type="http://schemas.openxmlformats.org/officeDocument/2006/relationships/slideMaster" Target="slideMasters/slideMaster12.xml"/><Relationship Id="rId17" Type="http://schemas.openxmlformats.org/officeDocument/2006/relationships/slideMaster" Target="slideMasters/slideMaster13.xml"/><Relationship Id="rId18" Type="http://schemas.openxmlformats.org/officeDocument/2006/relationships/slideMaster" Target="slideMasters/slideMaster14.xml"/><Relationship Id="rId19" Type="http://schemas.openxmlformats.org/officeDocument/2006/relationships/slideMaster" Target="slideMasters/slideMaster15.xml"/><Relationship Id="rId20" Type="http://schemas.openxmlformats.org/officeDocument/2006/relationships/slideMaster" Target="slideMasters/slideMaster16.xml"/><Relationship Id="rId21" Type="http://schemas.openxmlformats.org/officeDocument/2006/relationships/slideMaster" Target="slideMasters/slideMaster17.xml"/><Relationship Id="rId22" Type="http://schemas.openxmlformats.org/officeDocument/2006/relationships/notesMaster" Target="notesMasters/notesMaster1.xml"/><Relationship Id="rId23" Type="http://schemas.openxmlformats.org/officeDocument/2006/relationships/slide" Target="slides/slide1.xml"/><Relationship Id="rId24" Type="http://schemas.openxmlformats.org/officeDocument/2006/relationships/slide" Target="slides/slide2.xml"/><Relationship Id="rId25" Type="http://schemas.openxmlformats.org/officeDocument/2006/relationships/slide" Target="slides/slide3.xml"/><Relationship Id="rId26" Type="http://schemas.openxmlformats.org/officeDocument/2006/relationships/slide" Target="slides/slide4.xml"/><Relationship Id="rId27" Type="http://schemas.openxmlformats.org/officeDocument/2006/relationships/slide" Target="slides/slide5.xml"/><Relationship Id="rId28" Type="http://schemas.openxmlformats.org/officeDocument/2006/relationships/slide" Target="slides/slide6.xml"/><Relationship Id="rId29" Type="http://schemas.openxmlformats.org/officeDocument/2006/relationships/slide" Target="slides/slide7.xml"/><Relationship Id="rId30" Type="http://schemas.openxmlformats.org/officeDocument/2006/relationships/slide" Target="slides/slide8.xml"/><Relationship Id="rId31" Type="http://schemas.openxmlformats.org/officeDocument/2006/relationships/slide" Target="slides/slide9.xml"/><Relationship Id="rId32" Type="http://schemas.openxmlformats.org/officeDocument/2006/relationships/slide" Target="slides/slide10.xml"/><Relationship Id="rId33" Type="http://schemas.openxmlformats.org/officeDocument/2006/relationships/slide" Target="slides/slide11.xml"/><Relationship Id="rId34" Type="http://schemas.openxmlformats.org/officeDocument/2006/relationships/slide" Target="slides/slide12.xml"/><Relationship Id="rId35" Type="http://schemas.openxmlformats.org/officeDocument/2006/relationships/slide" Target="slides/slide13.xml"/><Relationship Id="rId36" Type="http://schemas.openxmlformats.org/officeDocument/2006/relationships/slide" Target="slides/slide14.xml"/><Relationship Id="rId37" Type="http://schemas.openxmlformats.org/officeDocument/2006/relationships/slide" Target="slides/slide15.xml"/><Relationship Id="rId38" Type="http://schemas.openxmlformats.org/officeDocument/2006/relationships/slide" Target="slides/slide16.xml"/><Relationship Id="rId39" Type="http://schemas.openxmlformats.org/officeDocument/2006/relationships/slide" Target="slides/slide17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Mgc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MgcG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1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2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3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8154E266-286C-0114-22EC-DE41ACA2D48B}" type="slidenum">
              <a:t/>
            </a:fld>
          </a:p>
        </p:txBody>
      </p:sp>
      <p:sp>
        <p:nvSpPr>
          <p:cNvPr id="6" name="SlideImag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EAAAAAAAAAu+DjDP///wgAAAAAAAAAAAAAAAAAAAAAAAAAAAAAAAAAAAAAZAAAAAEAAABAAAAAAAAAAAAAAAAAAAAAAAAAAAAAAAAAAAAAAAAAAAAAAAAAAAAAAAAAAAAAAAAAAAAAAAAAAAAAAAAAAAAAAAAAAAAAAAAAAAAAAAAAAAAAAAAAAAAAFAAAADwAAAAB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 idx="4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7" name="Notes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  <a:r>
              <a:t>Click to edit Master text styles</a:t>
            </a:r>
          </a:p>
          <a:p>
            <a:pPr lvl="1">
              <a:defRPr/>
            </a:pPr>
            <a:r>
              <a:t>Second level</a:t>
            </a:r>
          </a:p>
          <a:p>
            <a:pPr lvl="2">
              <a:defRPr/>
            </a:pPr>
            <a:r>
              <a:t>Third level</a:t>
            </a:r>
          </a:p>
          <a:p>
            <a:pPr lvl="3">
              <a:defRPr/>
            </a:pPr>
            <a:r>
              <a:t>Fourth level</a:t>
            </a:r>
          </a:p>
          <a:p>
            <a:pPr lvl="4">
              <a:defRPr/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1pPr>
    <a:lvl2pPr marL="381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2pPr>
    <a:lvl3pPr marL="762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3pPr>
    <a:lvl4pPr marL="1143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4pPr>
    <a:lvl5pPr marL="1524000" marR="0" indent="0" algn="l" defTabSz="449580">
      <a:lnSpc>
        <a:spcPct val="100000"/>
      </a:lnSpc>
      <a:spcBef>
        <a:spcPts val="0"/>
      </a:spcBef>
      <a:spcAft>
        <a:spcPts val="0"/>
      </a:spcAft>
      <a:buNone/>
      <a:tabLst/>
      <a:defRPr sz="1200" b="0" i="0" u="none" strike="noStrike" kern="1" spc="0" baseline="0">
        <a:solidFill>
          <a:schemeClr val="tx1"/>
        </a:solidFill>
        <a:effectLst/>
        <a:latin typeface="Basic Sans" pitchFamily="1" charset="0"/>
        <a:ea typeface="Basic Roman" pitchFamily="1" charset="0"/>
        <a:cs typeface="Basic Roman" pitchFamily="1" charset="0"/>
      </a:defRPr>
    </a:lvl5pPr>
  </p:notesStyle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9C134754-1A71-46B1-3FAB-ECE409E5C9B9}" type="slidenum">
              <a:t/>
            </a:fld>
          </a:p>
        </p:txBody>
      </p:sp>
    </p:spTree>
  </p:cSld>
  <p:clrMapOvr>
    <a:masterClrMapping/>
  </p:clrMapOvr>
</p:notes>
</file>

<file path=ppt/notesSlides/notesSlide10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AEA72A8D-C343-F2DC-0D1F-35896451FB60}" type="slidenum">
              <a:t/>
            </a:fld>
          </a:p>
        </p:txBody>
      </p:sp>
    </p:spTree>
  </p:cSld>
  <p:clrMapOvr>
    <a:masterClrMapping/>
  </p:clrMapOvr>
</p:notes>
</file>

<file path=ppt/notesSlides/notesSlide11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CB4482A7-E926-1174-68FC-1F21CCB29E4A}" type="slidenum">
              <a:t/>
            </a:fld>
          </a:p>
        </p:txBody>
      </p:sp>
    </p:spTree>
  </p:cSld>
  <p:clrMapOvr>
    <a:masterClrMapping/>
  </p:clrMapOvr>
</p:notes>
</file>

<file path=ppt/notesSlides/notesSlide12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E0BAF008-460D-EF06-4302-B053BE4CB5E5}" type="slidenum">
              <a:t/>
            </a:fld>
          </a:p>
        </p:txBody>
      </p:sp>
    </p:spTree>
  </p:cSld>
  <p:clrMapOvr>
    <a:masterClrMapping/>
  </p:clrMapOvr>
</p:notes>
</file>

<file path=ppt/notesSlides/notesSlide13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FC7A0529-6711-2FF3-5FC2-91A64B8CA9C4}" type="slidenum">
              <a:t/>
            </a:fld>
          </a:p>
        </p:txBody>
      </p:sp>
    </p:spTree>
  </p:cSld>
  <p:clrMapOvr>
    <a:masterClrMapping/>
  </p:clrMapOvr>
</p:notes>
</file>

<file path=ppt/notesSlides/notesSlide14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96F7158A-C47B-A2E3-354F-32B65B01C367}" type="slidenum">
              <a:t/>
            </a:fld>
          </a:p>
        </p:txBody>
      </p:sp>
    </p:spTree>
  </p:cSld>
  <p:clrMapOvr>
    <a:masterClrMapping/>
  </p:clrMapOvr>
</p:notes>
</file>

<file path=ppt/notesSlides/notesSlide15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F75374C9-871A-0682-54EB-71D73AA5A224}" type="slidenum">
              <a:t/>
            </a:fld>
          </a:p>
        </p:txBody>
      </p:sp>
    </p:spTree>
  </p:cSld>
  <p:clrMapOvr>
    <a:masterClrMapping/>
  </p:clrMapOvr>
</p:notes>
</file>

<file path=ppt/notesSlides/notesSlide16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F1FE04BB-F51C-ABF2-5246-03A74A08A456}" type="slidenum">
              <a:t/>
            </a:fld>
          </a:p>
        </p:txBody>
      </p:sp>
    </p:spTree>
  </p:cSld>
  <p:clrMapOvr>
    <a:masterClrMapping/>
  </p:clrMapOvr>
</p:notes>
</file>

<file path=ppt/notesSlides/notesSlide2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A7753C9B-D54A-20CA-04CD-239F7283F276}" type="slidenum">
              <a:t/>
            </a:fld>
          </a:p>
        </p:txBody>
      </p:sp>
    </p:spTree>
  </p:cSld>
  <p:clrMapOvr>
    <a:masterClrMapping/>
  </p:clrMapOvr>
</p:notes>
</file>

<file path=ppt/notesSlides/notesSlide3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DB760ACF-8136-23FC-78CE-77A944808E22}" type="slidenum">
              <a:t/>
            </a:fld>
          </a:p>
        </p:txBody>
      </p:sp>
    </p:spTree>
  </p:cSld>
  <p:clrMapOvr>
    <a:masterClrMapping/>
  </p:clrMapOvr>
</p:notes>
</file>

<file path=ppt/notesSlides/notesSlide4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E7632F10-5E0A-36D9-44DB-A88C6195B2FD}" type="slidenum">
              <a:t/>
            </a:fld>
          </a:p>
        </p:txBody>
      </p:sp>
    </p:spTree>
  </p:cSld>
  <p:clrMapOvr>
    <a:masterClrMapping/>
  </p:clrMapOvr>
</p:notes>
</file>

<file path=ppt/notesSlides/notesSlide5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CB38182D-6326-6DEE-6880-95BB56CE9EC0}" type="slidenum">
              <a:t/>
            </a:fld>
          </a:p>
        </p:txBody>
      </p:sp>
    </p:spTree>
  </p:cSld>
  <p:clrMapOvr>
    <a:masterClrMapping/>
  </p:clrMapOvr>
</p:notes>
</file>

<file path=ppt/notesSlides/notesSlide6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D306E87F-313E-531E-70BE-C74BA6F08692}" type="slidenum">
              <a:t/>
            </a:fld>
          </a:p>
        </p:txBody>
      </p:sp>
    </p:spTree>
  </p:cSld>
  <p:clrMapOvr>
    <a:masterClrMapping/>
  </p:clrMapOvr>
</p:notes>
</file>

<file path=ppt/notesSlides/notesSlide7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8FC277C0-8E62-9781-2C7A-78D43934DA2D}" type="slidenum">
              <a:t/>
            </a:fld>
          </a:p>
        </p:txBody>
      </p:sp>
    </p:spTree>
  </p:cSld>
  <p:clrMapOvr>
    <a:masterClrMapping/>
  </p:clrMapOvr>
</p:notes>
</file>

<file path=ppt/notesSlides/notesSlide8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E1529110-5E0C-0767-42EA-A832DFA4B4FD}" type="slidenum">
              <a:t/>
            </a:fld>
          </a:p>
        </p:txBody>
      </p:sp>
    </p:spTree>
  </p:cSld>
  <p:clrMapOvr>
    <a:masterClrMapping/>
  </p:clrMapOvr>
</p:notes>
</file>

<file path=ppt/notesSlides/notesSlide9.xml><?xml version="1.0" encoding="utf-8"?>
<p:notes xmlns:p="http://schemas.openxmlformats.org/presentationml/2006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Imag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EAAAAAAAAAu+DjDP///wgAAAAAAAAAAAAAAAAAAAAAAAAAAAAAAAAAAAAAeAAAAAEAAABAAAAAAAAAAAAAAAC0AAAAAAAAAAAAAAAAAAAAAAAAAAAAAAAAAAAAAAAAAAAAAAAAAAAAAAAAAAAAAAAAAAAAAAAAAAAAAAAAAAAAAAAAAAAAAAAAAAAAFAAAADwAAAABAAAAAAAAAAAAAAkU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IBwAAOAQAACgjAABQGQAAEAAAAA=="/>
              </a:ext>
            </a:extLst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/>
        </p:spPr>
      </p:sp>
      <p:sp>
        <p:nvSpPr>
          <p:cNvPr id="3" name="NotesText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A=="/>
              </a:ext>
            </a:extLst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  <a:p>
            <a:pPr>
              <a:defRPr/>
            </a:pPr>
          </a:p>
        </p:txBody>
      </p:sp>
      <p:sp>
        <p:nvSpPr>
          <p:cNvPr id="4" name="Head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AAAAAE8SAADQAgAAEAAAAA=="/>
              </a:ext>
            </a:extLst>
          </p:cNvSpPr>
          <p:nvPr>
            <p:ph type="hdr" sz="quarter" idx="4294967295"/>
          </p:nvPr>
        </p:nvSpPr>
        <p:spPr>
          <a:xfrm>
            <a:off x="0" y="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AAAAADAqAADQAgAAEAAAAA=="/>
              </a:ext>
            </a:extLst>
          </p:cNvSpPr>
          <p:nvPr>
            <p:ph type="dt" sz="quarter" idx="4294967295"/>
          </p:nvPr>
        </p:nvSpPr>
        <p:spPr>
          <a:xfrm>
            <a:off x="3881120" y="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AAAAAcDUAAE8SAABAOAAAEAAAAA=="/>
              </a:ext>
            </a:extLst>
          </p:cNvSpPr>
          <p:nvPr>
            <p:ph type="ftr" sz="quarter" idx="4294967295"/>
          </p:nvPr>
        </p:nvSpPr>
        <p:spPr>
          <a:xfrm>
            <a:off x="0" y="8686800"/>
            <a:ext cx="2976245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l">
              <a:defRPr sz="1200"/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FwAAcDUAADAqAABAOAAAEAAAAA=="/>
              </a:ext>
            </a:extLst>
          </p:cNvSpPr>
          <p:nvPr>
            <p:ph type="sldNum" sz="quarter" idx="4294967295"/>
          </p:nvPr>
        </p:nvSpPr>
        <p:spPr>
          <a:xfrm>
            <a:off x="3881120" y="8686800"/>
            <a:ext cx="2976880" cy="4572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algn="r">
              <a:defRPr sz="1200"/>
            </a:pPr>
            <a:fld id="{D9933338-7634-C6C5-7A2B-80907D658CD5}" type="slidenum">
              <a:t/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8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9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9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0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A4A8E80-CE17-1F78-59F2-382DC0BCAF6D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8579D7E-3015-026B-5BEF-C63ED3A1AD9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0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AA1CF1D-5367-F439-2919-A56C8157DFF0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1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0DF8FCC-821D-8A79-5367-742CC129A521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2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CF8085E-1051-ADFE-1F40-E6AB460EE9B3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3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5A798D1-9F48-F26E-061F-693BD651F03C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4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916ECBF-F174-431A-3AAE-074FA2E0CC52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5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EE5EC7-894E-BBA8-0056-7FFD1018F62A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E0DBFEB-A553-5849-1DB5-531CF1FBEB0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7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F63DCF9-B752-362A-1CDB-417F9295EA1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8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A474EF9-B727-12B8-69FF-41ED00B19F1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09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59651F-5104-0C93-4AE1-A7C62BAFBCF2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1B7623B-751C-E294-520F-83C12C41A4D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0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2CCFD5B-150F-990B-4174-E35EB33AB7B6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1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CDA19CF-8141-8FEF-0F62-77BA572CF92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2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DED3AF1-BF30-B8CC-7E55-4999741B881C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3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1282D02-4C3C-7DDB-7290-BA8E63DE84EF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4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EB279E-D06F-BED1-2153-2684691DD773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5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1858111-5F6C-D077-223D-A922CF73D4FC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6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1317088-C64C-6486-0289-30D33EC7F465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7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B453A72-3C16-10CC-58FD-CA9974B3AE9F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8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5833361-2F78-D6C5-363B-D9907D75C08C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19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6F49D69-276B-A16B-254C-D13ED302D38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9486714-5A74-1D91-3AF0-ACC429BECCF9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94759C2-8C34-12AF-7AFF-7AFA17B18C2F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3F55B0D-432E-A0AD-604D-B5F8150396E0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535C26-686F-06AA-21EB-9EFF12A5D7CB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01711DF-916D-42E7-23AF-67B25FE1D53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08CE5FD-B34D-D913-0334-4546AB7AF510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A6BE677-3957-3E10-19D3-CF45A89DEF9A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991B777-3934-C441-7A29-CF14F9678C9A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8C7A3DD-9335-9255-7B7F-6500ED318D30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BCF4B5C-1266-9ABD-2877-E4E80539DEB1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2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3CEAD0B-457E-9B5B-3076-B30EE338C6E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9DE7A8-E62B-C811-6525-1044A96B9345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7FB36CE-800A-AEC0-4443-7695780DB22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134D7A8-E64C-6121-028C-107499C2F44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16B6577-392C-3E93-62D3-CFC62B9D949A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3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0781033-7D1D-2DE6-53C0-8BB35E8EA5DE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4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413D1F1-BF49-4627-07AB-49729FE5F11C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5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D18134B-0530-4DE5-7EA0-F3B05DEE88A6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6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DB654E8-A660-E3A2-2E0E-50F71A40D805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7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27A2191-DF2F-2FD7-61C2-29826F8C977C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8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464463D-7369-31B0-27DC-85E50892D1D0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39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88D47D6-9815-D8B1-5B35-6EE4097BAD3B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0F4526A-242D-A1A4-634C-D2F11C029587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0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747622B-655A-1294-14FF-93C12CB1E2C6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1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6F7E36-784E-3A88-00D7-8EDD3099F6DB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0C5BD98-D61D-904B-537D-201EF333A57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3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1AC202C-623C-F9D6-7214-94836E5A84C1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7A3C8E6-A81A-F63E-541B-5E6B8655A20B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5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F410D2F-6172-14FB-3CF9-97AE43B7CAC2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6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2D52D1A-541F-80DB-516D-A28E6323A7F7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7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78E82C-626F-2D1E-21C0-944BA68ED7C1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8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6B571C8-861B-E087-550D-70D23F43A325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49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6E1357E-304B-B4C3-0559-C6967B17F393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4345D6E-2019-61AB-578C-D6FE13C2A183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0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B8E9E6E-2056-DB68-1836-D63DD078EE83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1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B83CAE6-A856-D63C-183B-5E698475EE0B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2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C8E49D8-9601-DBBF-4F36-60EA0778B935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3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640AB48-064B-155D-05F8-F008E5B6F3A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0097306-486D-5C85-23B1-BED03DFFD5EB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5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ED529AE-E033-80DF-7D6D-168A67238B4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A666A1B-5557-339C-19DE-A3C92490EFF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7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72C5A6C-223A-79AC-7494-D4F914DA8281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8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2250380-CE1F-70F5-519D-38A04DD3A76D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59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8760EE1-AF25-23F8-6BCE-59AD40809D0C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151446C-224C-04B2-02E9-D4E70AA7F481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0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8810C3E-7035-D4FA-7B39-86AF42778DD3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1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40493A3-ED39-5165-77BC-1B30DDF2814E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2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F840AAB-E512-D1FC-5C3C-13A94472AA46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3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6C98E8F-C14B-9C78-0571-372DC03FF36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4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F64234A-0452-31D5-1CDC-F2806D92EAA7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5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C86CF2F-6101-D339-4F3E-976C8170B9C2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F5C07BB-F562-09F1-2CE4-03A449AADA5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7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DA9A21-6F04-8F6C-4A62-9939D42CBCCC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8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EE75C5A-1423-B2AA-6D5F-E2FF12119BB7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69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D734CFD-B320-26BA-6ECB-45EF02859810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428F669-2749-7D00-0790-D155B8DEF184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0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B9F6813-5D66-CA9E-2827-ABCB2669DEFE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1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478F5DF-9129-2D03-67C0-6756BB8E913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2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275B598-D62F-2043-61CD-2016FB839775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3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D4D036B-2540-18F5-0EF5-D3A04DBBF886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4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CC5AAF2-BC11-905C-5F7D-4A09E433A91F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5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F3C409F-D122-69B6-6C84-27E30ECA9A7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6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446F7FF-B129-1301-67FE-4754B9B09112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7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E45D73-3D04-B1AB-4A5C-CBFE1312BC9E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8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8262F4B-0515-73D9-5B9E-F38C61D0ADA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79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8946028-6645-C196-0B2C-90C32E62FDC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0C9B09-472B-596D-65B4-B138D5FA93E4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2DAF5CB-852F-8F03-6162-7356BB2C972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D7E37D4-9A40-2BC1-0EC6-6C947988F839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D62883A-7430-377E-7EDA-822BC69488D7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E556978-3653-009F-1DED-C0CA27A3EB95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4326F0E-4029-6799-678A-B6CC21C491E3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FF429E3-AD42-A1DF-0C4C-5B8A6702FA0E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4FFD9C-D22B-1A0B-65F7-245EB3B99371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4DC14D-036F-1837-21F5-F5628FBBD7A0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1C71846-081C-92EE-527F-FEBB5631A4AB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8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9D6B907-4904-834F-4A6E-BF1AF720BCEA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1EB7AFC-B21C-BE8C-5253-44D9341DA411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19809B3-FD0C-CDFF-4220-0BAA476EB45E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1169E96-D85C-4368-12AE-2E3DD0E0E47B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DC7F1C6-8870-9207-3E7F-7E52BF31C82B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3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B9FB555-1B36-CA43-7827-ED16FB698EB8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4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15B1891-DF6C-0EEE-22E3-29BB56ADD47C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5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6B2EAF5-BB3B-E71C-750A-4D49A4448318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6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76CE778-364A-3911-04D4-C044A99AF295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7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E980AF6-B803-CDFC-4D20-4EA9446EBB1B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EYvLy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BjQW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8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EFBQ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FByPj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2CF838C-C22F-9A75-6177-3420CD399761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DEiLz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EFBWkE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199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0Ij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MiIH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djQU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DxhOn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6263EB1-FF7B-73C8-359E-099D70D0C35C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CIwIi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N0Lz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40E4D13-5D29-5BBB-67B6-ABEE03F891FE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0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BBC252C-6246-E9D3-0804-94866B4AFEC1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00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EJlZj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ljIF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EFBQ0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Q9In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x5PS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RUeC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D2BD453-1D70-7E22-3E93-EB779ADDC8BE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FNhbn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DAiLz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01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w+PG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hpcm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VDbH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D0ick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CB0eX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396B975-3B6E-C34F-202E-CD1AF760D698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CJub2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DVwUH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0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D0ibm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x5PS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50VH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FNhbn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4DC0843-0D49-89FE-0764-FBAB462AF1AE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03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Qvc2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NQSw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Vscy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DnVt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908AF68-2644-5D59-0AB0-D00CE1FEFC8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91dD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6oKR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0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B0L3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Hy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NsaW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VtZU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063018-566F-53C6-21BE-A0937EF0D7F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HlwZT0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1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D9D2755-1B20-C8D1-6E25-ED84696B98B8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91D7ABE-F064-488C-2AA5-06D934EBDC5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3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27BFC2D-631F-2E0A-51C3-955FB28DA7C0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793F34-7A6F-2CC9-21C1-8C9C718FD7D9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21A813A-741F-4F77-51A2-8222CFECA7D7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6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93F780E-4064-6A8E-2A87-B6DB36C9DCE3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7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04AC5F5-BB6D-1F33-23F2-4D668BBCD518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8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244D41A-545F-1122-11FC-A2779AB2E7F7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29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5AB6C2A-6478-FE9A-3613-92CF225DC0C7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5EF4526-6838-BAB3-7657-9EE60B1980CB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0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4DE33AF-E169-8BC5-2766-17907D28D142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1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44FA521-6F69-1A53-27F7-9906EBB9D1CC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2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B909BB3-FD66-C56D-2828-0B38D566DE5E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E33E66F-2113-6610-5D8B-D745A8C5AB82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8E62CED-A315-B3DA-5B5E-558F6210AD00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5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F3B4B2E-6022-6EBD-6C83-96E805CD9AC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4454BFE-B019-10BD-57FD-46E805B3A11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7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B96F6C8-8626-C300-682E-7055B8609E25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8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507D2AA-E438-5224-76BF-12719CF18047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39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A375DCD-8347-62AB-098F-75FE13C1FF20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0B43652-1C5D-E1C0-130C-EA957842E5BF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0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EDB1A04-4A23-8EEC-6D63-BCB9542D9BE9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1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DA8E7AC-E270-FD11-3E10-1444A95EC841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2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5F2B354-1A58-A745-164A-EC10FD04E0B9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3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50758FE-B018-52AE-56BF-46FB16F1A013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4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867133F-7145-32E5-0BDF-87B05D91FDD2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5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553A402-4C28-0652-66EB-BA07EAA590EF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38E6160-2E7E-DB97-3036-D8C22F78C68D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7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88550FC-B225-D0A6-6B3D-44F31E739D11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8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6760A76-381B-23FC-55CE-CEA94480A39B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49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66EF79A-D46B-3B01-25D6-2254B998D377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403DE17-5949-5628-07BB-AF7D90F5F1FA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0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AD601DF-9167-83F7-296E-67A24F20DF32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1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5A34392-DC28-F6B5-661B-2AE00D55907F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2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D78683B-7570-2D9E-3EC0-83CB268EC8D6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3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ADE20C-422B-F814-6515-B441AC5B93E1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4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6DF24C9-877B-8AD2-3567-71876A29C324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5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8934EBD-F305-C6B8-4B2B-05ED0065BD50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6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F45431E-5032-10B5-7CFD-A6E00DB38AF3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7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FDFA67E-3062-8A50-2C67-C605E829DA9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976617C-3234-2397-7ACE-C4C22F808C91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59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7232BA9-E70A-76DD-449B-118865D5B24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CC7ACA7-E951-925A-1F7F-1F0FE231E94A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60DB848-062B-584E-65B5-F01BF6FB93A5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1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878675C-1235-2D91-7BC0-E4C4298E8DB1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2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B951132-7C76-C0E7-382D-8AB25F63CEDF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3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9F1A0C6-8834-A456-7A49-7E03EE078C2B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4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D84295D-1360-D1DF-2E3C-E58A6772D8B0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5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39F0F11-5F0E-CAF9-4027-A9AC4169B6FC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D4253B8-F650-17A5-1EFA-00F01DB4E855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3F0BADF-912E-A54C-6048-6719F406963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C68309A-D411-3DC6-5FD0-22937E9EA977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6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6228ECA-844B-7778-059A-722DC0D4F327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21F4679-375F-4AB0-11A7-C1E508E9E794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0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1AADEBE-F04C-FF28-0212-067D905CF453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1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3BC5A4B-050E-E9AC-4004-F3F9144AB6A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ICb05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ICb05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C6463D-734E-93B0-007E-85E50830F6D0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3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B53F3F6-B866-0605-28EB-4E50BDA5DE1B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BFD85AC-E216-A873-5845-1426CB0BAE41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5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CZ05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A834CFA-B477-D6BA-393B-42EF0275CF17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6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5A0959A-D468-F563-2618-2236DB56D077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7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CE76ADE-9011-B29C-5F5F-66C92411A933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8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23B6DA5-EB0F-6E9B-4183-1DCE23CDB748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79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F27AEAF-E132-7258-7C9F-170DE0D18A42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829609B-D525-7C96-6B91-23C32EDF9D76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0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647B2F6-B87B-1244-35FF-4E11FCB1C31B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1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94CA1162-2C79-9FE7-3772-DAB25F3CC18F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6CF96B9-F74B-9A60-0577-0135D839F35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3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FCD507A-3442-98A6-0C75-C2F31E3BFA97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F81BD1A-5432-D44B-7C39-A21EF3778AF7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5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90D0B9B-D544-58FD-0AB5-23A845FBFC76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6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5700071-3F18-25F6-56C8-C9A34E86A09C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7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A7123D0-9E47-24D5-09C9-68806D87FF3D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8.xml><?xml version="1.0" encoding="utf-8"?>
<p:sldLayout xmlns:p="http://schemas.openxmlformats.org/presentationml/2006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1E142A3-ED0C-B4B4-4259-1BE10C17B44E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89.xml><?xml version="1.0" encoding="utf-8"?>
<p:sldLayout xmlns:p="http://schemas.openxmlformats.org/presentationml/2006/main" xmlns:r="http://schemas.openxmlformats.org/officeDocument/2006/relationships" xmlns:a="http://schemas.openxmlformats.org/drawing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ACBDAB4-FA67-9E2C-2973-0C79943DDF59}" type="slidenum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59B64D2-9C58-CE92-1623-6AC72A6DE03F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0.xml><?xml version="1.0" encoding="utf-8"?>
<p:sldLayout xmlns:p="http://schemas.openxmlformats.org/presentationml/2006/main" xmlns:r="http://schemas.openxmlformats.org/officeDocument/2006/relationships" xmlns:a="http://schemas.openxmlformats.org/drawingml/2006/main" type="objOnly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sJQAAEAAAAA=="/>
              </a:ext>
            </a:extLst>
          </p:cNvSpPr>
          <p:nvPr>
            <p:ph type="obj"/>
          </p:nvPr>
        </p:nvSpPr>
        <p:spPr>
          <a:xfrm>
            <a:off x="457200" y="274320"/>
            <a:ext cx="8229600" cy="58496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963896C-2214-367F-5ADB-D42AC795AC81}" type="slidenum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1.xml><?xml version="1.0" encoding="utf-8"?>
<p:sldLayout xmlns:p="http://schemas.openxmlformats.org/presentationml/2006/main" xmlns:r="http://schemas.openxmlformats.org/officeDocument/2006/relationships" xmlns:a="http://schemas.openxmlformats.org/drawingml/2006/main" type="objOverTx" preserve="1">
  <p:cSld name="Title and two row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2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EE3DA2C-6203-B62C-4D5B-94799415BBC1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lbn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2.xml><?xml version="1.0" encoding="utf-8"?>
<p:sldLayout xmlns:p="http://schemas.openxmlformats.org/presentationml/2006/main" xmlns:r="http://schemas.openxmlformats.org/officeDocument/2006/relationships" xmlns:a="http://schemas.openxmlformats.org/drawingml/2006/main" type="fourObj" preserve="1">
  <p:cSld name="Title and four content ar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4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3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GNjZW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4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E3E57F79-370E-B089-405D-C1DC3113B694}" type="slidenum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9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3.xml><?xml version="1.0" encoding="utf-8"?>
<p:sldLayout xmlns:p="http://schemas.openxmlformats.org/presentationml/2006/main" xmlns:r="http://schemas.openxmlformats.org/officeDocument/2006/relationships" xmlns:a="http://schemas.openxmlformats.org/drawingml/2006/main" type="objAndTwoObj" preserve="1">
  <p:cSld name="Title and two columns, righ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6BCC4CB-855B-E932-1504-73678A4AE326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4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AndObj" preserve="1">
  <p:cSld name="Title and two columns, left column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3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3BDDC19-573E-E82A-7005-A17F924B86F4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5.xml><?xml version="1.0" encoding="utf-8"?>
<p:sldLayout xmlns:p="http://schemas.openxmlformats.org/presentationml/2006/main" xmlns:r="http://schemas.openxmlformats.org/officeDocument/2006/relationships" xmlns:a="http://schemas.openxmlformats.org/drawingml/2006/main" type="twoTxTwoObj" preserve="1">
  <p:cSld name="Title and two rows, bottom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DNFg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8229600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DMbAACsJQAAEAAAAA=="/>
              </a:ext>
            </a:extLst>
          </p:cNvSpPr>
          <p:nvPr>
            <p:ph type="obj" sz="quarter" idx="2"/>
          </p:nvPr>
        </p:nvSpPr>
        <p:spPr>
          <a:xfrm>
            <a:off x="457200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pxgAAHA1AACsJQAAEAAAAA=="/>
              </a:ext>
            </a:extLst>
          </p:cNvSpPr>
          <p:nvPr>
            <p:ph type="obj" sz="quarter" idx="3"/>
          </p:nvPr>
        </p:nvSpPr>
        <p:spPr>
          <a:xfrm>
            <a:off x="4722495" y="4007485"/>
            <a:ext cx="3964305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C0DDD855-1B2D-882E-6365-ED7B962B95B8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6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OverTx" preserve="1">
  <p:cSld name="Title and two rows, top row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DNFgAAEAAAAA=="/>
              </a:ext>
            </a:extLst>
          </p:cNvSpPr>
          <p:nvPr>
            <p:ph type="obj" sz="quarter" idx="1"/>
          </p:nvPr>
        </p:nvSpPr>
        <p:spPr>
          <a:xfrm>
            <a:off x="457200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3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DNFgAAEAAAAA=="/>
              </a:ext>
            </a:extLst>
          </p:cNvSpPr>
          <p:nvPr>
            <p:ph type="obj" sz="quarter" idx="2"/>
          </p:nvPr>
        </p:nvSpPr>
        <p:spPr>
          <a:xfrm>
            <a:off x="4722495" y="1590675"/>
            <a:ext cx="3964305" cy="21158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pxgAAHA1AACsJQAAEAAAAA=="/>
              </a:ext>
            </a:extLst>
          </p:cNvSpPr>
          <p:nvPr>
            <p:ph type="obj" sz="half" idx="3"/>
          </p:nvPr>
        </p:nvSpPr>
        <p:spPr>
          <a:xfrm>
            <a:off x="457200" y="4007485"/>
            <a:ext cx="8229600" cy="211645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11E8617-595C-4B70-12A6-AF25C8E8E4FA}" type="slidenum">
              <a:t/>
            </a:fld>
          </a:p>
        </p:txBody>
      </p:sp>
      <p:sp>
        <p:nvSpPr>
          <p:cNvPr id="7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8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7.xml><?xml version="1.0" encoding="utf-8"?>
<p:sldLayout xmlns:p="http://schemas.openxmlformats.org/presentationml/2006/main" xmlns:r="http://schemas.openxmlformats.org/officeDocument/2006/relationships" xmlns:a="http://schemas.openxmlformats.org/drawing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A3A8ADC2-8C4E-FD5B-0010-7A0EE35EF62F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8.xml><?xml version="1.0" encoding="utf-8"?>
<p:sldLayout xmlns:p="http://schemas.openxmlformats.org/presentationml/2006/main" xmlns:r="http://schemas.openxmlformats.org/officeDocument/2006/relationships" xmlns:a="http://schemas.openxmlformats.org/drawing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obj" idx="1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1A327A7-E93C-F6D1-721B-1F846955844A}" type="slidenum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Layouts/slideLayout99.xml><?xml version="1.0" encoding="utf-8"?>
<p:sldLayout xmlns:p="http://schemas.openxmlformats.org/presentationml/2006/main" xmlns:r="http://schemas.openxmlformats.org/officeDocument/2006/relationships" xmlns:a="http://schemas.openxmlformats.org/drawingml/2006/main" type="twoObj" preserve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Object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DMbAACsJQAAEAAAAA=="/>
              </a:ext>
            </a:extLst>
          </p:cNvSpPr>
          <p:nvPr>
            <p:ph type="obj" sz="half" idx="1"/>
          </p:nvPr>
        </p:nvSpPr>
        <p:spPr>
          <a:xfrm>
            <a:off x="457200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4" name="Object2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NHQAAyQkAAHA1AACsJQAAEAAAAA=="/>
              </a:ext>
            </a:extLst>
          </p:cNvSpPr>
          <p:nvPr>
            <p:ph type="obj" sz="half" idx="2"/>
          </p:nvPr>
        </p:nvSpPr>
        <p:spPr>
          <a:xfrm>
            <a:off x="4722495" y="1590675"/>
            <a:ext cx="3964305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1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ABAD97B-3567-EF2F-2902-C37A974CDF96}" type="slidenum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10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_rels/slideMaster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09.xml"/><Relationship Id="rId2" Type="http://schemas.openxmlformats.org/officeDocument/2006/relationships/slideLayout" Target="../slideLayouts/slideLayout110.xml"/><Relationship Id="rId3" Type="http://schemas.openxmlformats.org/officeDocument/2006/relationships/slideLayout" Target="../slideLayouts/slideLayout111.xml"/><Relationship Id="rId4" Type="http://schemas.openxmlformats.org/officeDocument/2006/relationships/slideLayout" Target="../slideLayouts/slideLayout112.xml"/><Relationship Id="rId5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5.xml"/><Relationship Id="rId8" Type="http://schemas.openxmlformats.org/officeDocument/2006/relationships/slideLayout" Target="../slideLayouts/slideLayout116.xml"/><Relationship Id="rId9" Type="http://schemas.openxmlformats.org/officeDocument/2006/relationships/slideLayout" Target="../slideLayouts/slideLayout117.xml"/><Relationship Id="rId10" Type="http://schemas.openxmlformats.org/officeDocument/2006/relationships/slideLayout" Target="../slideLayouts/slideLayout118.xml"/><Relationship Id="rId11" Type="http://schemas.openxmlformats.org/officeDocument/2006/relationships/slideLayout" Target="../slideLayouts/slideLayout119.xml"/><Relationship Id="rId12" Type="http://schemas.openxmlformats.org/officeDocument/2006/relationships/slideLayout" Target="../slideLayouts/slideLayout120.xml"/><Relationship Id="rId13" Type="http://schemas.openxmlformats.org/officeDocument/2006/relationships/theme" Target="../theme/theme11.xml"/></Relationships>
</file>

<file path=ppt/slideMasters/_rels/slideMaster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1.xml"/><Relationship Id="rId2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23.xml"/><Relationship Id="rId4" Type="http://schemas.openxmlformats.org/officeDocument/2006/relationships/slideLayout" Target="../slideLayouts/slideLayout124.xml"/><Relationship Id="rId5" Type="http://schemas.openxmlformats.org/officeDocument/2006/relationships/slideLayout" Target="../slideLayouts/slideLayout125.xml"/><Relationship Id="rId6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27.xml"/><Relationship Id="rId8" Type="http://schemas.openxmlformats.org/officeDocument/2006/relationships/slideLayout" Target="../slideLayouts/slideLayout128.xml"/><Relationship Id="rId9" Type="http://schemas.openxmlformats.org/officeDocument/2006/relationships/slideLayout" Target="../slideLayouts/slideLayout129.xml"/><Relationship Id="rId10" Type="http://schemas.openxmlformats.org/officeDocument/2006/relationships/slideLayout" Target="../slideLayouts/slideLayout130.xml"/><Relationship Id="rId11" Type="http://schemas.openxmlformats.org/officeDocument/2006/relationships/slideLayout" Target="../slideLayouts/slideLayout131.xml"/><Relationship Id="rId12" Type="http://schemas.openxmlformats.org/officeDocument/2006/relationships/slideLayout" Target="../slideLayouts/slideLayout132.xml"/><Relationship Id="rId13" Type="http://schemas.openxmlformats.org/officeDocument/2006/relationships/theme" Target="../theme/theme12.xml"/></Relationships>
</file>

<file path=ppt/slideMasters/_rels/slideMaster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3.xml"/><Relationship Id="rId2" Type="http://schemas.openxmlformats.org/officeDocument/2006/relationships/slideLayout" Target="../slideLayouts/slideLayout134.xml"/><Relationship Id="rId3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38.xml"/><Relationship Id="rId7" Type="http://schemas.openxmlformats.org/officeDocument/2006/relationships/slideLayout" Target="../slideLayouts/slideLayout139.xml"/><Relationship Id="rId8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3.xml"/><Relationship Id="rId12" Type="http://schemas.openxmlformats.org/officeDocument/2006/relationships/slideLayout" Target="../slideLayouts/slideLayout144.xml"/><Relationship Id="rId13" Type="http://schemas.openxmlformats.org/officeDocument/2006/relationships/theme" Target="../theme/theme13.xml"/></Relationships>
</file>

<file path=ppt/slideMasters/_rels/slideMaster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46.xml"/><Relationship Id="rId3" Type="http://schemas.openxmlformats.org/officeDocument/2006/relationships/slideLayout" Target="../slideLayouts/slideLayout147.xml"/><Relationship Id="rId4" Type="http://schemas.openxmlformats.org/officeDocument/2006/relationships/slideLayout" Target="../slideLayouts/slideLayout148.xml"/><Relationship Id="rId5" Type="http://schemas.openxmlformats.org/officeDocument/2006/relationships/slideLayout" Target="../slideLayouts/slideLayout149.xml"/><Relationship Id="rId6" Type="http://schemas.openxmlformats.org/officeDocument/2006/relationships/slideLayout" Target="../slideLayouts/slideLayout150.xml"/><Relationship Id="rId7" Type="http://schemas.openxmlformats.org/officeDocument/2006/relationships/slideLayout" Target="../slideLayouts/slideLayout151.xml"/><Relationship Id="rId8" Type="http://schemas.openxmlformats.org/officeDocument/2006/relationships/slideLayout" Target="../slideLayouts/slideLayout152.xml"/><Relationship Id="rId9" Type="http://schemas.openxmlformats.org/officeDocument/2006/relationships/slideLayout" Target="../slideLayouts/slideLayout153.xml"/><Relationship Id="rId10" Type="http://schemas.openxmlformats.org/officeDocument/2006/relationships/slideLayout" Target="../slideLayouts/slideLayout154.xml"/><Relationship Id="rId11" Type="http://schemas.openxmlformats.org/officeDocument/2006/relationships/slideLayout" Target="../slideLayouts/slideLayout155.xml"/><Relationship Id="rId12" Type="http://schemas.openxmlformats.org/officeDocument/2006/relationships/slideLayout" Target="../slideLayouts/slideLayout156.xml"/><Relationship Id="rId13" Type="http://schemas.openxmlformats.org/officeDocument/2006/relationships/theme" Target="../theme/theme14.xml"/></Relationships>
</file>

<file path=ppt/slideMasters/_rels/slideMaster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57.xml"/><Relationship Id="rId2" Type="http://schemas.openxmlformats.org/officeDocument/2006/relationships/slideLayout" Target="../slideLayouts/slideLayout158.xml"/><Relationship Id="rId3" Type="http://schemas.openxmlformats.org/officeDocument/2006/relationships/slideLayout" Target="../slideLayouts/slideLayout159.xml"/><Relationship Id="rId4" Type="http://schemas.openxmlformats.org/officeDocument/2006/relationships/slideLayout" Target="../slideLayouts/slideLayout160.xml"/><Relationship Id="rId5" Type="http://schemas.openxmlformats.org/officeDocument/2006/relationships/slideLayout" Target="../slideLayouts/slideLayout161.xml"/><Relationship Id="rId6" Type="http://schemas.openxmlformats.org/officeDocument/2006/relationships/slideLayout" Target="../slideLayouts/slideLayout162.xml"/><Relationship Id="rId7" Type="http://schemas.openxmlformats.org/officeDocument/2006/relationships/slideLayout" Target="../slideLayouts/slideLayout163.xml"/><Relationship Id="rId8" Type="http://schemas.openxmlformats.org/officeDocument/2006/relationships/slideLayout" Target="../slideLayouts/slideLayout164.xml"/><Relationship Id="rId9" Type="http://schemas.openxmlformats.org/officeDocument/2006/relationships/slideLayout" Target="../slideLayouts/slideLayout165.xml"/><Relationship Id="rId10" Type="http://schemas.openxmlformats.org/officeDocument/2006/relationships/slideLayout" Target="../slideLayouts/slideLayout166.xml"/><Relationship Id="rId11" Type="http://schemas.openxmlformats.org/officeDocument/2006/relationships/slideLayout" Target="../slideLayouts/slideLayout167.xml"/><Relationship Id="rId12" Type="http://schemas.openxmlformats.org/officeDocument/2006/relationships/slideLayout" Target="../slideLayouts/slideLayout168.xml"/><Relationship Id="rId13" Type="http://schemas.openxmlformats.org/officeDocument/2006/relationships/theme" Target="../theme/theme15.xml"/></Relationships>
</file>

<file path=ppt/slideMasters/_rels/slideMaster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69.xml"/><Relationship Id="rId2" Type="http://schemas.openxmlformats.org/officeDocument/2006/relationships/slideLayout" Target="../slideLayouts/slideLayout170.xml"/><Relationship Id="rId3" Type="http://schemas.openxmlformats.org/officeDocument/2006/relationships/slideLayout" Target="../slideLayouts/slideLayout171.xml"/><Relationship Id="rId4" Type="http://schemas.openxmlformats.org/officeDocument/2006/relationships/slideLayout" Target="../slideLayouts/slideLayout172.xml"/><Relationship Id="rId5" Type="http://schemas.openxmlformats.org/officeDocument/2006/relationships/slideLayout" Target="../slideLayouts/slideLayout173.xml"/><Relationship Id="rId6" Type="http://schemas.openxmlformats.org/officeDocument/2006/relationships/slideLayout" Target="../slideLayouts/slideLayout174.xml"/><Relationship Id="rId7" Type="http://schemas.openxmlformats.org/officeDocument/2006/relationships/slideLayout" Target="../slideLayouts/slideLayout175.xml"/><Relationship Id="rId8" Type="http://schemas.openxmlformats.org/officeDocument/2006/relationships/slideLayout" Target="../slideLayouts/slideLayout176.xml"/><Relationship Id="rId9" Type="http://schemas.openxmlformats.org/officeDocument/2006/relationships/slideLayout" Target="../slideLayouts/slideLayout177.xml"/><Relationship Id="rId10" Type="http://schemas.openxmlformats.org/officeDocument/2006/relationships/slideLayout" Target="../slideLayouts/slideLayout178.xml"/><Relationship Id="rId11" Type="http://schemas.openxmlformats.org/officeDocument/2006/relationships/slideLayout" Target="../slideLayouts/slideLayout179.xml"/><Relationship Id="rId12" Type="http://schemas.openxmlformats.org/officeDocument/2006/relationships/slideLayout" Target="../slideLayouts/slideLayout180.xml"/><Relationship Id="rId13" Type="http://schemas.openxmlformats.org/officeDocument/2006/relationships/theme" Target="../theme/theme16.xml"/></Relationships>
</file>

<file path=ppt/slideMasters/_rels/slideMaster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81.xml"/><Relationship Id="rId2" Type="http://schemas.openxmlformats.org/officeDocument/2006/relationships/slideLayout" Target="../slideLayouts/slideLayout182.xml"/><Relationship Id="rId3" Type="http://schemas.openxmlformats.org/officeDocument/2006/relationships/slideLayout" Target="../slideLayouts/slideLayout183.xml"/><Relationship Id="rId4" Type="http://schemas.openxmlformats.org/officeDocument/2006/relationships/slideLayout" Target="../slideLayouts/slideLayout184.xml"/><Relationship Id="rId5" Type="http://schemas.openxmlformats.org/officeDocument/2006/relationships/slideLayout" Target="../slideLayouts/slideLayout185.xml"/><Relationship Id="rId6" Type="http://schemas.openxmlformats.org/officeDocument/2006/relationships/slideLayout" Target="../slideLayouts/slideLayout186.xml"/><Relationship Id="rId7" Type="http://schemas.openxmlformats.org/officeDocument/2006/relationships/slideLayout" Target="../slideLayouts/slideLayout187.xml"/><Relationship Id="rId8" Type="http://schemas.openxmlformats.org/officeDocument/2006/relationships/slideLayout" Target="../slideLayouts/slideLayout188.xml"/><Relationship Id="rId9" Type="http://schemas.openxmlformats.org/officeDocument/2006/relationships/slideLayout" Target="../slideLayouts/slideLayout189.xml"/><Relationship Id="rId10" Type="http://schemas.openxmlformats.org/officeDocument/2006/relationships/slideLayout" Target="../slideLayouts/slideLayout190.xml"/><Relationship Id="rId11" Type="http://schemas.openxmlformats.org/officeDocument/2006/relationships/slideLayout" Target="../slideLayouts/slideLayout191.xml"/><Relationship Id="rId12" Type="http://schemas.openxmlformats.org/officeDocument/2006/relationships/slideLayout" Target="../slideLayouts/slideLayout192.xml"/><Relationship Id="rId13" Type="http://schemas.openxmlformats.org/officeDocument/2006/relationships/theme" Target="../theme/theme17.xml"/></Relationships>
</file>

<file path=ppt/slideMasters/_rels/slideMaster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93.xml"/><Relationship Id="rId2" Type="http://schemas.openxmlformats.org/officeDocument/2006/relationships/slideLayout" Target="../slideLayouts/slideLayout194.xml"/><Relationship Id="rId3" Type="http://schemas.openxmlformats.org/officeDocument/2006/relationships/slideLayout" Target="../slideLayouts/slideLayout195.xml"/><Relationship Id="rId4" Type="http://schemas.openxmlformats.org/officeDocument/2006/relationships/slideLayout" Target="../slideLayouts/slideLayout196.xml"/><Relationship Id="rId5" Type="http://schemas.openxmlformats.org/officeDocument/2006/relationships/slideLayout" Target="../slideLayouts/slideLayout197.xml"/><Relationship Id="rId6" Type="http://schemas.openxmlformats.org/officeDocument/2006/relationships/slideLayout" Target="../slideLayouts/slideLayout198.xml"/><Relationship Id="rId7" Type="http://schemas.openxmlformats.org/officeDocument/2006/relationships/slideLayout" Target="../slideLayouts/slideLayout199.xml"/><Relationship Id="rId8" Type="http://schemas.openxmlformats.org/officeDocument/2006/relationships/slideLayout" Target="../slideLayouts/slideLayout200.xml"/><Relationship Id="rId9" Type="http://schemas.openxmlformats.org/officeDocument/2006/relationships/slideLayout" Target="../slideLayouts/slideLayout201.xml"/><Relationship Id="rId10" Type="http://schemas.openxmlformats.org/officeDocument/2006/relationships/slideLayout" Target="../slideLayouts/slideLayout202.xml"/><Relationship Id="rId11" Type="http://schemas.openxmlformats.org/officeDocument/2006/relationships/slideLayout" Target="../slideLayouts/slideLayout203.xml"/><Relationship Id="rId12" Type="http://schemas.openxmlformats.org/officeDocument/2006/relationships/slideLayout" Target="../slideLayouts/slideLayout204.xml"/><Relationship Id="rId13" Type="http://schemas.openxmlformats.org/officeDocument/2006/relationships/theme" Target="../theme/theme18.xml"/></Relationships>
</file>

<file path=ppt/slideMasters/_rels/slideMaster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3.xml"/></Relationships>
</file>

<file path=ppt/slideMasters/_rels/slideMaster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theme" Target="../theme/theme4.xml"/></Relationships>
</file>

<file path=ppt/slideMasters/_rels/slideMaster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9.xml"/><Relationship Id="rId4" Type="http://schemas.openxmlformats.org/officeDocument/2006/relationships/slideLayout" Target="../slideLayouts/slideLayout40.xml"/><Relationship Id="rId5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3.xml"/><Relationship Id="rId8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47.xml"/><Relationship Id="rId12" Type="http://schemas.openxmlformats.org/officeDocument/2006/relationships/slideLayout" Target="../slideLayouts/slideLayout48.xml"/><Relationship Id="rId13" Type="http://schemas.openxmlformats.org/officeDocument/2006/relationships/theme" Target="../theme/theme5.xml"/></Relationships>
</file>

<file path=ppt/slideMasters/_rels/slideMaster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slideLayout" Target="../slideLayouts/slideLayout50.xml"/><Relationship Id="rId3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2.xml"/><Relationship Id="rId5" Type="http://schemas.openxmlformats.org/officeDocument/2006/relationships/slideLayout" Target="../slideLayouts/slideLayout53.xml"/><Relationship Id="rId6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5.xml"/><Relationship Id="rId8" Type="http://schemas.openxmlformats.org/officeDocument/2006/relationships/slideLayout" Target="../slideLayouts/slideLayout56.xml"/><Relationship Id="rId9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58.xml"/><Relationship Id="rId11" Type="http://schemas.openxmlformats.org/officeDocument/2006/relationships/slideLayout" Target="../slideLayouts/slideLayout59.xml"/><Relationship Id="rId12" Type="http://schemas.openxmlformats.org/officeDocument/2006/relationships/slideLayout" Target="../slideLayouts/slideLayout60.xml"/><Relationship Id="rId13" Type="http://schemas.openxmlformats.org/officeDocument/2006/relationships/theme" Target="../theme/theme6.xml"/></Relationships>
</file>

<file path=ppt/slideMasters/_rels/slideMaster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slideLayout" Target="../slideLayouts/slideLayout62.xml"/><Relationship Id="rId3" Type="http://schemas.openxmlformats.org/officeDocument/2006/relationships/slideLayout" Target="../slideLayouts/slideLayout63.xml"/><Relationship Id="rId4" Type="http://schemas.openxmlformats.org/officeDocument/2006/relationships/slideLayout" Target="../slideLayouts/slideLayout64.xml"/><Relationship Id="rId5" Type="http://schemas.openxmlformats.org/officeDocument/2006/relationships/slideLayout" Target="../slideLayouts/slideLayout65.xml"/><Relationship Id="rId6" Type="http://schemas.openxmlformats.org/officeDocument/2006/relationships/slideLayout" Target="../slideLayouts/slideLayout66.xml"/><Relationship Id="rId7" Type="http://schemas.openxmlformats.org/officeDocument/2006/relationships/slideLayout" Target="../slideLayouts/slideLayout67.xml"/><Relationship Id="rId8" Type="http://schemas.openxmlformats.org/officeDocument/2006/relationships/slideLayout" Target="../slideLayouts/slideLayout68.xml"/><Relationship Id="rId9" Type="http://schemas.openxmlformats.org/officeDocument/2006/relationships/slideLayout" Target="../slideLayouts/slideLayout69.xml"/><Relationship Id="rId10" Type="http://schemas.openxmlformats.org/officeDocument/2006/relationships/slideLayout" Target="../slideLayouts/slideLayout70.xml"/><Relationship Id="rId11" Type="http://schemas.openxmlformats.org/officeDocument/2006/relationships/slideLayout" Target="../slideLayouts/slideLayout71.xml"/><Relationship Id="rId12" Type="http://schemas.openxmlformats.org/officeDocument/2006/relationships/slideLayout" Target="../slideLayouts/slideLayout72.xml"/><Relationship Id="rId13" Type="http://schemas.openxmlformats.org/officeDocument/2006/relationships/theme" Target="../theme/theme7.xml"/></Relationships>
</file>

<file path=ppt/slideMasters/_rels/slideMaster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slideLayout" Target="../slideLayouts/slideLayout74.xml"/><Relationship Id="rId3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7.xml"/><Relationship Id="rId6" Type="http://schemas.openxmlformats.org/officeDocument/2006/relationships/slideLayout" Target="../slideLayouts/slideLayout78.xml"/><Relationship Id="rId7" Type="http://schemas.openxmlformats.org/officeDocument/2006/relationships/slideLayout" Target="../slideLayouts/slideLayout79.xml"/><Relationship Id="rId8" Type="http://schemas.openxmlformats.org/officeDocument/2006/relationships/slideLayout" Target="../slideLayouts/slideLayout80.xml"/><Relationship Id="rId9" Type="http://schemas.openxmlformats.org/officeDocument/2006/relationships/slideLayout" Target="../slideLayouts/slideLayout81.xml"/><Relationship Id="rId10" Type="http://schemas.openxmlformats.org/officeDocument/2006/relationships/slideLayout" Target="../slideLayouts/slideLayout82.xml"/><Relationship Id="rId11" Type="http://schemas.openxmlformats.org/officeDocument/2006/relationships/slideLayout" Target="../slideLayouts/slideLayout83.xml"/><Relationship Id="rId12" Type="http://schemas.openxmlformats.org/officeDocument/2006/relationships/slideLayout" Target="../slideLayouts/slideLayout84.xml"/><Relationship Id="rId13" Type="http://schemas.openxmlformats.org/officeDocument/2006/relationships/theme" Target="../theme/theme8.xml"/></Relationships>
</file>

<file path=ppt/slideMasters/_rels/slideMaster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0.xml"/><Relationship Id="rId7" Type="http://schemas.openxmlformats.org/officeDocument/2006/relationships/slideLayout" Target="../slideLayouts/slideLayout91.xml"/><Relationship Id="rId8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96.xml"/><Relationship Id="rId13" Type="http://schemas.openxmlformats.org/officeDocument/2006/relationships/theme" Target="../theme/theme9.xml"/></Relationships>
</file>

<file path=ppt/slideMasters/_rels/slideMaster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97.xml"/><Relationship Id="rId2" Type="http://schemas.openxmlformats.org/officeDocument/2006/relationships/slideLayout" Target="../slideLayouts/slideLayout98.xml"/><Relationship Id="rId3" Type="http://schemas.openxmlformats.org/officeDocument/2006/relationships/slideLayout" Target="../slideLayouts/slideLayout99.xml"/><Relationship Id="rId4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3.xml"/><Relationship Id="rId8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07.xml"/><Relationship Id="rId12" Type="http://schemas.openxmlformats.org/officeDocument/2006/relationships/slideLayout" Target="../slideLayouts/slideLayout108.xml"/><Relationship Id="rId13" Type="http://schemas.openxmlformats.org/officeDocument/2006/relationships/theme" Target="../theme/theme10.xml"/></Relationships>
</file>

<file path=ppt/slideMasters/slideMaster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jf37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19AF71C-522C-CF01-6222-A454B96C94F1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wA9b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H2ur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bodyStyle>
  </p:txStyles>
</p:sldMaster>
</file>

<file path=ppt/slideMasters/slideMaster10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8D654E7-A965-83A2-2B6E-5FF71A20DD0A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  <p:sldLayoutId id="2147483784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11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B65B28B0-FE5B-0EDE-15E3-088B66ADE35D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12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765D54C-023A-3023-74DD-F4769B9382A1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13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735C10E-403A-6037-748D-B6628FC382E3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14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499C75B-1529-CC31-6721-E364896F91B6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15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DF91AB98-D632-C45D-7C29-2008E5678A75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  <p:sldLayoutId id="2147483844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16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7E8BB03-4D2A-BD4D-6450-BB18F51E92EE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  <p:sldLayoutId id="2147483856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17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29A6EFA-B42F-CF98-6122-42CD206C9717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2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B1CA515-5B66-4953-28A4-AD06EBEADEF8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3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EB5461D1-9F06-0197-48EC-69C22FA2BE3C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4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CF9B1394-DA22-CEE5-6C23-2CB05D6D9A79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5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C2059F1-BF61-75AF-2F98-49FA17D6D91C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6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891FE4E1-AF64-4A12-2AA7-5947AAE9DC0C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7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E7251256-180A-70E4-449D-EEB15CD3B2BB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8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92203CB1-FF7F-75CA-3198-099F72D6C75C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Masters/slideMaster9.xml><?xml version="1.0" encoding="utf-8"?>
<p:sldMaster xmlns:p="http://schemas.openxmlformats.org/presentationml/2006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1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JgAAbiYAAHA1AABYKQAAEAAAAA=="/>
              </a:ext>
            </a:extLst>
          </p:cNvSpPr>
          <p:nvPr>
            <p:ph type="sldNum" sz="quarter" idx="2"/>
          </p:nvPr>
        </p:nvSpPr>
        <p:spPr>
          <a:xfrm>
            <a:off x="6245225" y="6247130"/>
            <a:ext cx="244157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fld id="{EE53C0FB-B503-0636-4DEB-43638EA5BB16}" type="slidenum">
              <a:t/>
            </a:fld>
          </a:p>
        </p:txBody>
      </p:sp>
      <p:sp>
        <p:nvSpPr>
          <p:cNvPr id="5" name="Title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sAEAAHA1AACwCAAAEAAAAA=="/>
              </a:ext>
            </a:extLst>
          </p:cNvSpPr>
          <p:nvPr>
            <p:ph type="title" idx="3"/>
          </p:nvPr>
        </p:nvSpPr>
        <p:spPr>
          <a:xfrm>
            <a:off x="457200" y="274320"/>
            <a:ext cx="8229600" cy="113792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4400" b="0" i="0" u="none" strike="noStrike" kern="1" spc="0" baseline="0">
                <a:solidFill>
                  <a:schemeClr val="tx2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title style</a:t>
            </a:r>
          </a:p>
        </p:txBody>
      </p:sp>
      <p:sp>
        <p:nvSpPr>
          <p:cNvPr id="6" name="TextPlaceholderArea1"/>
          <p:cNvSpPr>
            <a:spLocks noGrp="1" noChangeArrowheads="1"/>
            <a:extLst>
              <a:ext uri="smNativeData">
                <pr:smNativeData xmlns:pr="smNativeData" val="SMDATA_12_VvioXhMAAAAlAAAAZAAAAA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AgAAyQkAAHA1AACsJQAAEAAAAA=="/>
              </a:ext>
            </a:extLst>
          </p:cNvSpPr>
          <p:nvPr>
            <p:ph type="body" idx="4"/>
          </p:nvPr>
        </p:nvSpPr>
        <p:spPr>
          <a:xfrm>
            <a:off x="457200" y="1590675"/>
            <a:ext cx="8229600" cy="45332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28575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Click to edit Master text styles</a:t>
            </a:r>
          </a:p>
          <a:p>
            <a:pPr lvl="1" marL="619125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8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Second level</a:t>
            </a:r>
          </a:p>
          <a:p>
            <a:pPr lvl="2" marL="952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 sz="24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Third level</a:t>
            </a:r>
          </a:p>
          <a:p>
            <a:pPr lvl="3" marL="1333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Fourth level</a:t>
            </a:r>
          </a:p>
          <a:p>
            <a:pPr lvl="4" marL="1714500" marR="0" indent="-28575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»"/>
              <a:tabLst/>
              <a:defRPr sz="20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</p:sldLayoutIdLst>
  <p:hf sldNum="0" hdr="0" ftr="0" dt="0"/>
  <p:txStyles>
    <p:titleStyle>
      <a:lvl1pPr marL="0" marR="0" indent="0" algn="ctr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381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762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143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524000" marR="0" indent="0" algn="l" defTabSz="44958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</p:titleStyle>
    <p:bodyStyle>
      <a:lvl1pPr marL="28575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1pPr>
      <a:lvl2pPr marL="619125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2pPr>
      <a:lvl3pPr marL="952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3pPr>
      <a:lvl4pPr marL="1333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4pPr>
      <a:lvl5pPr marL="1714500" marR="0" indent="-285750" algn="l" defTabSz="44958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Sans" pitchFamily="1" charset="0"/>
          <a:cs typeface="Basic Sans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09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2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3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45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5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69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81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9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e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6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eg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8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9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97.xml"/><Relationship Id="rId2" Type="http://schemas.openxmlformats.org/officeDocument/2006/relationships/notesSlide" Target="../notesSlides/notesSlide8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Roman" pitchFamily="1" charset="0"/>
                <a:cs typeface="Basic Roman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Vvio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JwoAAPP8//87LwAAGiwAABAAAAA="/>
              </a:ext>
            </a:extLst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1650365" y="-495935"/>
            <a:ext cx="6027420" cy="766508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>
                <a:latin typeface="NotoNaskhArabicUI" pitchFamily="1" charset="0"/>
                <a:ea typeface="NotoNaskhArabicUI" pitchFamily="1" charset="0"/>
                <a:cs typeface="NotoNaskhArabicUI" pitchFamily="1" charset="0"/>
              </a:defRPr>
            </a:pPr>
            <a:r>
              <a:t>الحروف المقطعات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NotoNaskhArabicUI" pitchFamily="1" charset="0"/>
                <a:ea typeface="NotoNaskhArabicUI" pitchFamily="1" charset="0"/>
                <a:cs typeface="NotoNaskhArabicUI" pitchFamily="1" charset="0"/>
              </a:defRPr>
            </a:pPr>
            <a:r>
              <a:t>الم হলো الحروف المقطعات । কুরআন এ ২৯ টি সুরার শুরুতে এরুপ হরফ রয়েছে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NotoNaskhArabicUI" pitchFamily="1" charset="0"/>
                <a:ea typeface="NotoNaskhArabicUI" pitchFamily="1" charset="0"/>
                <a:cs typeface="NotoNaskhArabicUI" pitchFamily="1" charset="0"/>
              </a:defRPr>
            </a:pPr>
            <a:r>
              <a:t>মুফাস্সিরগণ একে আয়াতে মুতাশাবিহ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NotoNaskhArabicUI" pitchFamily="1" charset="0"/>
                <a:ea typeface="NotoNaskhArabicUI" pitchFamily="1" charset="0"/>
                <a:cs typeface="NotoNaskhArabicUI" pitchFamily="1" charset="0"/>
              </a:defRPr>
            </a:pPr>
            <a:r>
              <a:t>বলেছেন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>
                <a:latin typeface="NotoNaskhArabicUI" pitchFamily="1" charset="0"/>
                <a:ea typeface="NotoNaskhArabicUI" pitchFamily="1" charset="0"/>
                <a:cs typeface="NotoNaskhArabicUI" pitchFamily="1" charset="0"/>
              </a:defRPr>
            </a:pPr>
            <a:r>
              <a:t>ذلك الكتاب لا ريب فيه</a:t>
            </a:r>
          </a:p>
          <a:p>
            <a:pPr algn="l">
              <a:defRPr>
                <a:latin typeface="NotoNaskhArabicUI" pitchFamily="1" charset="0"/>
                <a:ea typeface="NotoNaskhArabicUI" pitchFamily="1" charset="0"/>
                <a:cs typeface="NotoNaskhArabicUI" pitchFamily="1" charset="0"/>
              </a:defRPr>
            </a:pPr>
            <a:r>
              <a:t> এখানে ذلك  হলো. الاسم الإشارة   الكتاب  দিয়ে কুরআনকে বোঝানো হয়েছে ।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DAwP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3BAAAvwAAAAc0AABFCQAAAAAAAA=="/>
              </a:ext>
            </a:extLst>
          </p:cNvSpPr>
          <p:nvPr>
            <p:ph type="ctrTitle"/>
          </p:nvPr>
        </p:nvSpPr>
        <p:spPr>
          <a:xfrm>
            <a:off x="685165" y="121285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মুত্তাকিদের গুণাবলী 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rBQAAiggAABMzAADBIwAAAAAAAA=="/>
              </a:ext>
            </a:extLst>
          </p:cNvSpPr>
          <p:nvPr>
            <p:ph type="subTitle" idx="1"/>
          </p:nvPr>
        </p:nvSpPr>
        <p:spPr>
          <a:xfrm>
            <a:off x="840105" y="1388110"/>
            <a:ext cx="7462520" cy="442404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তারা গায়েবের  উপর ইমান আনে।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সালাত কায়েম করে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জাকাত দেয়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আসমানী কিতাবসমূহের উপর ইমান আনে।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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আখেরাতের উপর ইমান আনে।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     </a:t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একক কাজ</a:t>
            </a:r>
          </a:p>
          <a:p>
            <a:pPr algn="l">
              <a:defRPr>
                <a:latin typeface="NotoNaskhArabicUI" pitchFamily="1" charset="0"/>
                <a:ea typeface="NotoNaskhArabicUI" pitchFamily="1" charset="0"/>
                <a:cs typeface="NotoNaskhArabicUI" pitchFamily="1" charset="0"/>
              </a:defRPr>
            </a:pPr>
            <a:r>
              <a:t>الحروف المقطعة কী?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A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 সুরা বাকারা ১ম রুকুর অনুবাদ একে অপরে আলোচনা কর।</a:t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দলীয় কাজ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LgYAANAvAAC4IgAAAAAAAA=="/>
              </a:ext>
            </a:extLst>
          </p:cNvSpPr>
          <p:nvPr>
            <p:ph type="subTitle" idx="1"/>
          </p:nvPr>
        </p:nvSpPr>
        <p:spPr>
          <a:xfrm>
            <a:off x="1371600" y="1004570"/>
            <a:ext cx="6400800" cy="46393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আল কুরআন এমন িকতাব যাতে কোন সন্দেহ নেই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ইহা খোদাভীরুদের পথ দেখায়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মুত্তাকিদের গুণ হলো তারা গায়েব এর উপর ইমান আনে, সালাত কায়েম করে ,জাকাত দেয়,আসমানি কিতাব সমূহের উপর ইমান আনে,আখেরাতের উপর ইমান আনে ।</a:t>
            </a:r>
            <a:r>
              <a:rPr>
                <a:latin typeface="NotoNaskhArabicUI" pitchFamily="1" charset="0"/>
                <a:ea typeface="Basic Sans" pitchFamily="1" charset="0"/>
                <a:cs typeface="Basic Sans" pitchFamily="1" charset="0"/>
              </a:rPr>
              <a:t>حروف المقطعة </a:t>
            </a:r>
            <a:endParaRPr>
              <a:latin typeface="NotoNaskhArabicUI" pitchFamily="1" charset="0"/>
              <a:ea typeface="Basic Sans" pitchFamily="1" charset="0"/>
              <a:cs typeface="Basic Sans" pitchFamily="1" charset="0"/>
            </a:endParaR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হুরুফে মুকাত্তয়াত। </a:t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AAAAAAg0AAAuBgAAAAAAAA=="/>
              </a:ext>
            </a:extLst>
          </p:cNvSpPr>
          <p:nvPr>
            <p:ph type="ctrTitle"/>
          </p:nvPr>
        </p:nvSpPr>
        <p:spPr>
          <a:xfrm>
            <a:off x="685800" y="0"/>
            <a:ext cx="7772400" cy="1004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পাঠ থেকে আমরা যা শিখলাম 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A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বাড়ির কাজ</a:t>
            </a:r>
          </a:p>
          <a:p>
            <a:pPr algn="l">
              <a:buAutoNum type="arabicPeriod"/>
              <a:defRPr/>
            </a:pPr>
            <a:r>
              <a:t>কয়েকটি হুরুফে মুকাত্তায়াত লেখ ।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ThQAANAvAAC4IgAAAAAAAA=="/>
              </a:ext>
            </a:extLst>
          </p:cNvSpPr>
          <p:nvPr>
            <p:ph type="subTitle" idx="1"/>
          </p:nvPr>
        </p:nvSpPr>
        <p:spPr>
          <a:xfrm>
            <a:off x="685800" y="3300730"/>
            <a:ext cx="7086600" cy="234315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খোদাভীরুগণের ৩িট গুণাবলী লেখ ।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pic>
        <p:nvPicPr>
          <p:cNvPr id="4" name="Picture2"/>
          <p:cNvPicPr>
            <a:picLocks noChangeAspect="1"/>
            <a:extLst>
              <a:ext uri="smNativeData">
                <pr:smNativeData xmlns:pr="smNativeData" val="SMDATA_14_Vvio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Dr/DAAAABAAAABfEdWpj4YGQAtUFEz7IQh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RAkAAFMBAAAINAAAFyw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1506220" y="215265"/>
            <a:ext cx="6951980" cy="695198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TAQAA1hcAAAg0AAAwKgAAAAAAAA=="/>
              </a:ext>
            </a:extLst>
          </p:cNvSpPr>
          <p:nvPr>
            <p:ph type="subTitle" idx="1"/>
          </p:nvPr>
        </p:nvSpPr>
        <p:spPr>
          <a:xfrm>
            <a:off x="215265" y="3874770"/>
            <a:ext cx="8242935" cy="29832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মাশকুরা খাতুন                               নবম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সহকারী মৌলভী                     কোরআন মাজিদ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কাতলাসেন কাদেরিয়া                 সুরা বাকারা        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কামিল মাদ্রাসা,ময়মনসিংহ </a:t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EgIAAAg0AACYCgAAEAAAAA=="/>
              </a:ext>
            </a:extLst>
          </p:cNvSpPr>
          <p:nvPr>
            <p:ph type="ctrTitle"/>
          </p:nvPr>
        </p:nvSpPr>
        <p:spPr>
          <a:xfrm>
            <a:off x="685800" y="33655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পরিচিতি 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Vvio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tgwAAOIAAACKKwAAMCo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2066290" y="143510"/>
            <a:ext cx="5011420" cy="671449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 b="1" u="sng"/>
            </a:pPr>
            <a:r>
              <a:t>সুরা বাকারা ১ম রুকু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WSJhY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mAgAAlhcAALw2AABJJwAAEAAAAA=="/>
              </a:ext>
            </a:extLst>
          </p:cNvSpPr>
          <p:nvPr>
            <p:ph type="subTitle" idx="1"/>
          </p:nvPr>
        </p:nvSpPr>
        <p:spPr>
          <a:xfrm>
            <a:off x="430530" y="3834130"/>
            <a:ext cx="8467090" cy="255206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এই পাঠ শেষে আমরা-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বাকারা কত আয়াত,রুকু তা জানতে পারেবা।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সুরা বাকারার অনুবাদ করতে পারবো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হুরুফে মুকাত্তায়াত কী তা জানতে পারবো।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মুত্তাকীদের গুণাবলী জানতে  পারবো ।</a:t>
            </a: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শিখনফল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Vvio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y////4gDAAB1OAAA2CY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-33655" y="574040"/>
            <a:ext cx="9211310" cy="57404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AAAAAAg0AAAwKgAAAAAAAA=="/>
              </a:ext>
            </a:extLst>
          </p:cNvSpPr>
          <p:nvPr>
            <p:ph type="ctrTitle"/>
          </p:nvPr>
        </p:nvSpPr>
        <p:spPr>
          <a:xfrm>
            <a:off x="685800" y="0"/>
            <a:ext cx="77724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সুরা আল বাকারা</a:t>
            </a:r>
            <a:r>
              <a:rPr>
                <a:latin typeface="NotoNaskhArabicUI" pitchFamily="1" charset="0"/>
                <a:ea typeface="Basic Sans" pitchFamily="1" charset="0"/>
                <a:cs typeface="Basic Sans" pitchFamily="1" charset="0"/>
              </a:rPr>
              <a:t>ق</a:t>
            </a:r>
            <a:endParaRPr>
              <a:latin typeface="NotoNaskhArabicUI" pitchFamily="1" charset="0"/>
              <a:ea typeface="Basic Sans" pitchFamily="1" charset="0"/>
              <a:cs typeface="Basic Sans" pitchFamily="1" charset="0"/>
            </a:endParaRPr>
          </a:p>
          <a:p>
            <a:pPr>
              <a:defRPr/>
            </a:pPr>
            <a:r>
              <a:t> এটি কোরআন মাজিদের সবচেয়ে বড় সুরা।এর রুকু 40 টি ।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Y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Hg0AAAg0AACkFQAAEAAAAA=="/>
              </a:ext>
            </a:extLst>
          </p:cNvSpPr>
          <p:nvPr>
            <p:ph type="ctrTitle"/>
          </p:nvPr>
        </p:nvSpPr>
        <p:spPr>
          <a:xfrm>
            <a:off x="685800" y="2132330"/>
            <a:ext cx="7772400" cy="138557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G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wCAAA4BcAANAvAAC4IgAAEAAAAA=="/>
              </a:ext>
            </a:extLst>
          </p:cNvSpPr>
          <p:nvPr>
            <p:ph type="subTitle" idx="1"/>
          </p:nvPr>
        </p:nvSpPr>
        <p:spPr>
          <a:xfrm>
            <a:off x="1371600" y="3881120"/>
            <a:ext cx="6400800" cy="17627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pic>
        <p:nvPicPr>
          <p:cNvPr id="4" name="Picture1"/>
          <p:cNvPicPr>
            <a:picLocks noChangeAspect="1"/>
            <a:extLst>
              <a:ext uri="smNativeData">
                <pr:smNativeData xmlns:pr="smNativeData" val="SMDATA_14_VvioXhMAAAAlAAAAEQAAAC8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EA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VgAAAHwDAADqNwAAuCIAABAAAAA="/>
              </a:ext>
            </a:extLst>
          </p:cNvPicPr>
          <p:nvPr/>
        </p:nvPicPr>
        <p:blipFill>
          <a:blip xmlns:r="http://schemas.openxmlformats.org/officeDocument/2006/relationships" r:embed="rId3"/>
          <a:stretch>
            <a:fillRect/>
          </a:stretch>
        </p:blipFill>
        <p:spPr>
          <a:xfrm>
            <a:off x="54610" y="566420"/>
            <a:ext cx="9034780" cy="507746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</p:pic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Sub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2wQAAAg0AAAUJQAAEAAAAA=="/>
              </a:ext>
            </a:extLst>
          </p:cNvSpPr>
          <p:nvPr>
            <p:ph type="subTitle" idx="1"/>
          </p:nvPr>
        </p:nvSpPr>
        <p:spPr>
          <a:xfrm>
            <a:off x="685800" y="789305"/>
            <a:ext cx="7772400" cy="5238115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>
            <a:lvl1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32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1pPr>
            <a:lvl2pPr marL="381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8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2pPr>
            <a:lvl3pPr marL="762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4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3pPr>
            <a:lvl4pPr marL="1143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4pPr>
            <a:lvl5pPr marL="152400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2000" b="0" i="0" u="none" strike="noStrike" kern="1" spc="0" baseline="0">
                <a:solidFill>
                  <a:schemeClr val="tx1"/>
                </a:solidFill>
                <a:effectLst/>
                <a:latin typeface="Basic Sans" pitchFamily="1" charset="0"/>
                <a:ea typeface="Basic Sans" pitchFamily="1" charset="0"/>
                <a:cs typeface="Basic Sans" pitchFamily="1" charset="0"/>
              </a:defRPr>
            </a:lvl5pPr>
          </a:lstStyle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আলিফ লাম মিম 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এটা ঐ কিতাব যাতে কোন সন্দেহ নেই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যারা গায়েবের উপর ইমান আনে,সালাত কায়েম করে এবং আমি তাদেরকে যা দিয়েছি তা থেকে দান করে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আর আপনার উপর যা নাজিল করা হয়েছে এবং আপনার আগে যা নাজিল করা হয়েছিল তাতে যারা ইমান আনে এবং যারা আখেরাতের  উপর দৃঢ় ইমান রাখে 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  <a:r>
              <a:t>তারাই তাদের রবের দেখানো  পথে রয়েছে এবং তারাই সফলকাম।</a:t>
            </a: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3200" b="0" i="0" u="none" strike="noStrike" kern="1" spc="0" baseline="0">
                <a:solidFill>
                  <a:schemeClr val="tx1"/>
                </a:solidFill>
                <a:latin typeface="Basic Sans" pitchFamily="1" charset="0"/>
                <a:ea typeface="Basic Sans" pitchFamily="1" charset="0"/>
                <a:cs typeface="Basic Sans" pitchFamily="1" charset="0"/>
              </a:defRPr>
            </a:pPr>
          </a:p>
        </p:txBody>
      </p:sp>
      <p:sp>
        <p:nvSpPr>
          <p:cNvPr id="3" name="SlideTitle1"/>
          <p:cNvSpPr>
            <a:spLocks noGrp="1" noChangeArrowheads="1"/>
            <a:extLst>
              <a:ext uri="smNativeData">
                <pr:smNativeData xmlns:pr="smNativeData" val="SMDATA_12_VvioXhMAAAAlAAAAZAAAAA0B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4BAAANQIAAAg0AADbBAAAEAAAAA=="/>
              </a:ext>
            </a:extLst>
          </p:cNvSpPr>
          <p:nvPr>
            <p:ph type="ctrTitle"/>
          </p:nvPr>
        </p:nvSpPr>
        <p:spPr>
          <a:xfrm>
            <a:off x="685800" y="358775"/>
            <a:ext cx="7772400" cy="43053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ctr">
            <a:prstTxWarp prst="textNoShape">
              <a:avLst/>
            </a:prstTxWarp>
          </a:bodyPr>
          <a:lstStyle/>
          <a:p>
            <a:pPr>
              <a:defRPr/>
            </a:pPr>
            <a:r>
              <a:t>বাংলায় অনুবাদ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QAgAAbiYAANQRAABYKQAAEAAAAA=="/>
              </a:ext>
            </a:extLst>
          </p:cNvSpPr>
          <p:nvPr>
            <p:ph type="dt" sz="quarter" idx="4294967295"/>
          </p:nvPr>
        </p:nvSpPr>
        <p:spPr>
          <a:xfrm>
            <a:off x="457200" y="6247130"/>
            <a:ext cx="2440940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l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2_VvioXhMAAAAlAAAAZAAAAA0B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WFAAAbiYAAKkjAABYKQAAEAAAAA=="/>
              </a:ext>
            </a:extLst>
          </p:cNvSpPr>
          <p:nvPr>
            <p:ph type="ftr" sz="quarter" idx="4294967295"/>
          </p:nvPr>
        </p:nvSpPr>
        <p:spPr>
          <a:xfrm>
            <a:off x="3346450" y="6247130"/>
            <a:ext cx="2450465" cy="473710"/>
          </a:xfrm>
          <a:prstGeom prst="rect">
            <a:avLst/>
          </a:prstGeom>
          <a:noFill/>
          <a:ln w="127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numCol="1" anchor="t">
            <a:prstTxWarp prst="textNoShape">
              <a:avLst/>
            </a:prstTxWarp>
          </a:bodyPr>
          <a:lstStyle/>
          <a:p>
            <a:pPr marL="0" marR="0" indent="0" algn="ctr" defTabSz="44958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Roman"/>
        <a:cs typeface="Basic Roman"/>
      </a:majorFont>
      <a:minorFont>
        <a:latin typeface="Basic Sans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6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7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8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Roman"/>
        <a:cs typeface="Basic Roman"/>
      </a:majorFont>
      <a:minorFont>
        <a:latin typeface="Basic Sans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Basic Sans"/>
        <a:ea typeface="Basic Sans"/>
        <a:cs typeface="Basic Sans"/>
      </a:majorFont>
      <a:minorFont>
        <a:latin typeface="Basic Sans"/>
        <a:ea typeface="Basic Sans"/>
        <a:cs typeface="Basi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969696"/>
        </a:dk2>
        <a:lt2>
          <a:srgbClr val="000000"/>
        </a:lt2>
        <a:accent1>
          <a:srgbClr val="FBDF53"/>
        </a:accent1>
        <a:accent2>
          <a:srgbClr val="FF9966"/>
        </a:accent2>
        <a:accent3>
          <a:srgbClr val="DF7986"/>
        </a:accent3>
        <a:accent4>
          <a:srgbClr val="BF59A6"/>
        </a:accent4>
        <a:accent5>
          <a:srgbClr val="9F39C6"/>
        </a:accent5>
        <a:accent6>
          <a:srgbClr val="7F19E6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99CCFF"/>
        </a:accent1>
        <a:accent2>
          <a:srgbClr val="CCCCFF"/>
        </a:accent2>
        <a:accent3>
          <a:srgbClr val="ACACDF"/>
        </a:accent3>
        <a:accent4>
          <a:srgbClr val="9C9CBF"/>
        </a:accent4>
        <a:accent5>
          <a:srgbClr val="7C7C9F"/>
        </a:accent5>
        <a:accent6>
          <a:srgbClr val="5C5C7F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DEF6F1"/>
        </a:dk1>
        <a:lt1>
          <a:srgbClr val="000000"/>
        </a:lt1>
        <a:dk2>
          <a:srgbClr val="969696"/>
        </a:dk2>
        <a:lt2>
          <a:srgbClr val="000000"/>
        </a:lt2>
        <a:accent1>
          <a:srgbClr val="FFFFFF"/>
        </a:accent1>
        <a:accent2>
          <a:srgbClr val="8DC6FF"/>
        </a:accent2>
        <a:accent3>
          <a:srgbClr val="6DA6DF"/>
        </a:accent3>
        <a:accent4>
          <a:srgbClr val="4D86BF"/>
        </a:accent4>
        <a:accent5>
          <a:srgbClr val="2D669F"/>
        </a:accent5>
        <a:accent6>
          <a:srgbClr val="0D467F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D9"/>
        </a:dk1>
        <a:lt1>
          <a:srgbClr val="000000"/>
        </a:lt1>
        <a:dk2>
          <a:srgbClr val="777777"/>
        </a:dk2>
        <a:lt2>
          <a:srgbClr val="000000"/>
        </a:lt2>
        <a:accent1>
          <a:srgbClr val="FFFFF7"/>
        </a:accent1>
        <a:accent2>
          <a:srgbClr val="33CCCC"/>
        </a:accent2>
        <a:accent3>
          <a:srgbClr val="53ACAC"/>
        </a:accent3>
        <a:accent4>
          <a:srgbClr val="738C8C"/>
        </a:accent4>
        <a:accent5>
          <a:srgbClr val="936C6C"/>
        </a:accent5>
        <a:accent6>
          <a:srgbClr val="B34C4C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008080"/>
        </a:dk1>
        <a:lt1>
          <a:srgbClr val="FFFFFF"/>
        </a:lt1>
        <a:dk2>
          <a:srgbClr val="005A58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6D8FA7"/>
        </a:accent3>
        <a:accent4>
          <a:srgbClr val="8DAF87"/>
        </a:accent4>
        <a:accent5>
          <a:srgbClr val="ADCF67"/>
        </a:accent5>
        <a:accent6>
          <a:srgbClr val="CDEF47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800000"/>
        </a:dk1>
        <a:lt1>
          <a:srgbClr val="FFFFFF"/>
        </a:lt1>
        <a:dk2>
          <a:srgbClr val="5C1F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9E9980"/>
        </a:accent3>
        <a:accent4>
          <a:srgbClr val="7EB9A0"/>
        </a:accent4>
        <a:accent5>
          <a:srgbClr val="5EC9C0"/>
        </a:accent5>
        <a:accent6>
          <a:srgbClr val="3EE9E0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000099"/>
        </a:dk1>
        <a:lt1>
          <a:srgbClr val="FFFFFF"/>
        </a:lt1>
        <a:dk2>
          <a:srgbClr val="0033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209020"/>
        </a:accent3>
        <a:accent4>
          <a:srgbClr val="407040"/>
        </a:accent4>
        <a:accent5>
          <a:srgbClr val="605060"/>
        </a:accent5>
        <a:accent6>
          <a:srgbClr val="80308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000000"/>
        </a:dk1>
        <a:lt1>
          <a:srgbClr val="FFFFFF"/>
        </a:lt1>
        <a:dk2>
          <a:srgbClr val="336699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666A6B"/>
        </a:accent3>
        <a:accent4>
          <a:srgbClr val="864A8B"/>
        </a:accent4>
        <a:accent5>
          <a:srgbClr val="A62AAB"/>
        </a:accent5>
        <a:accent6>
          <a:srgbClr val="C60ACB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686B5D"/>
        </a:dk1>
        <a:lt1>
          <a:srgbClr val="FFFFFF"/>
        </a:lt1>
        <a:dk2>
          <a:srgbClr val="777777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A07E88"/>
        </a:accent3>
        <a:accent4>
          <a:srgbClr val="C05E68"/>
        </a:accent4>
        <a:accent5>
          <a:srgbClr val="E03E48"/>
        </a:accent5>
        <a:accent6>
          <a:srgbClr val="FF1E2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3">
        <a:dk1>
          <a:srgbClr val="666699"/>
        </a:dk1>
        <a:lt1>
          <a:srgbClr val="FFFFFF"/>
        </a:lt1>
        <a:dk2>
          <a:srgbClr val="3E3E5C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8686DF"/>
        </a:accent3>
        <a:accent4>
          <a:srgbClr val="A6A6BF"/>
        </a:accent4>
        <a:accent5>
          <a:srgbClr val="C6C69F"/>
        </a:accent5>
        <a:accent6>
          <a:srgbClr val="E6E67F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4">
        <a:dk1>
          <a:srgbClr val="523E26"/>
        </a:dk1>
        <a:lt1>
          <a:srgbClr val="FFFFFF"/>
        </a:lt1>
        <a:dk2>
          <a:srgbClr val="2D2015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8F7F4F"/>
        </a:accent3>
        <a:accent4>
          <a:srgbClr val="6F9F6F"/>
        </a:accent4>
        <a:accent5>
          <a:srgbClr val="4FBF8F"/>
        </a:accent5>
        <a:accent6>
          <a:srgbClr val="2FDFAF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5">
        <a:dk1>
          <a:srgbClr val="FFFFFF"/>
        </a:dk1>
        <a:lt1>
          <a:srgbClr val="000000"/>
        </a:lt1>
        <a:dk2>
          <a:srgbClr val="808080"/>
        </a:dk2>
        <a:lt2>
          <a:srgbClr val="00000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pr</cp:lastModifiedBy>
  <cp:revision>0</cp:revision>
  <dcterms:created xsi:type="dcterms:W3CDTF">2020-04-29T08:17:09Z</dcterms:created>
  <dcterms:modified xsi:type="dcterms:W3CDTF">2020-04-29T09:45:26Z</dcterms:modified>
</cp:coreProperties>
</file>