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8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58" r:id="rId5"/>
    <p:sldId id="260" r:id="rId6"/>
    <p:sldId id="261" r:id="rId7"/>
    <p:sldId id="277" r:id="rId8"/>
    <p:sldId id="262" r:id="rId9"/>
    <p:sldId id="263" r:id="rId10"/>
    <p:sldId id="264" r:id="rId11"/>
    <p:sldId id="265" r:id="rId12"/>
    <p:sldId id="273" r:id="rId13"/>
    <p:sldId id="274" r:id="rId14"/>
    <p:sldId id="275" r:id="rId15"/>
    <p:sldId id="276" r:id="rId16"/>
    <p:sldId id="278" r:id="rId17"/>
    <p:sldId id="266" r:id="rId18"/>
    <p:sldId id="267" r:id="rId19"/>
    <p:sldId id="268" r:id="rId20"/>
    <p:sldId id="269" r:id="rId21"/>
    <p:sldId id="270" r:id="rId22"/>
    <p:sldId id="27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0274-C920-4DA7-A3D1-9832CA3CF1C9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5DF58-46A6-4F34-9C07-FC700BB8A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00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0274-C920-4DA7-A3D1-9832CA3CF1C9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5DF58-46A6-4F34-9C07-FC700BB8A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358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0274-C920-4DA7-A3D1-9832CA3CF1C9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5DF58-46A6-4F34-9C07-FC700BB8A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822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0274-C920-4DA7-A3D1-9832CA3CF1C9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5DF58-46A6-4F34-9C07-FC700BB8A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238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0274-C920-4DA7-A3D1-9832CA3CF1C9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5DF58-46A6-4F34-9C07-FC700BB8A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693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0274-C920-4DA7-A3D1-9832CA3CF1C9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5DF58-46A6-4F34-9C07-FC700BB8A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370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0274-C920-4DA7-A3D1-9832CA3CF1C9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5DF58-46A6-4F34-9C07-FC700BB8A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011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0274-C920-4DA7-A3D1-9832CA3CF1C9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5DF58-46A6-4F34-9C07-FC700BB8A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888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0274-C920-4DA7-A3D1-9832CA3CF1C9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5DF58-46A6-4F34-9C07-FC700BB8A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052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0274-C920-4DA7-A3D1-9832CA3CF1C9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5DF58-46A6-4F34-9C07-FC700BB8A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24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0274-C920-4DA7-A3D1-9832CA3CF1C9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5DF58-46A6-4F34-9C07-FC700BB8A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066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60274-C920-4DA7-A3D1-9832CA3CF1C9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A5DF58-46A6-4F34-9C07-FC700BB8A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622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13" y="2074460"/>
            <a:ext cx="10304060" cy="430030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43252" y="469795"/>
            <a:ext cx="4624984" cy="923330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cap="none" spc="0" dirty="0" smtClean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WELLCOME</a:t>
            </a:r>
            <a:endParaRPr lang="en-US" sz="5400" b="1" cap="none" spc="0" dirty="0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925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0375" y="696036"/>
            <a:ext cx="2210937" cy="3046988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bn-IN" sz="3200" dirty="0" smtClean="0"/>
              <a:t>সমস্যা-৮</a:t>
            </a:r>
          </a:p>
          <a:p>
            <a:r>
              <a:rPr lang="bn-IN" sz="3200" dirty="0" smtClean="0"/>
              <a:t>কম্পিউটারের মেটাল অংশ স্পর্শ  করলে শক করে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214" y="300251"/>
            <a:ext cx="7478974" cy="623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961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4967" y="1214651"/>
            <a:ext cx="10508776" cy="156966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bn-IN" sz="3200" dirty="0" smtClean="0"/>
              <a:t>সমাধান-১</a:t>
            </a:r>
          </a:p>
          <a:p>
            <a:r>
              <a:rPr lang="bn-IN" sz="3200" dirty="0" smtClean="0"/>
              <a:t>কম্পিউটারটি হয়ত আর্থিং করা নেই । দক্ষ ইলেকট্রিয়ান দ্বারা আর্থিং করিয়ে নিতে হবে ।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1079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28049" y="1037230"/>
            <a:ext cx="3671248" cy="2062103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bn-IN" sz="3200" dirty="0" smtClean="0"/>
              <a:t>সমস্যা-৯</a:t>
            </a:r>
          </a:p>
          <a:p>
            <a:r>
              <a:rPr lang="bn-IN" sz="3200" dirty="0" smtClean="0"/>
              <a:t>কম্পিউটারে তারিখ এবং  সময় ঠিক থাকে না ।</a:t>
            </a:r>
            <a:endParaRPr lang="en-US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559" y="150126"/>
            <a:ext cx="6741994" cy="605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45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6855" y="709684"/>
            <a:ext cx="2702256" cy="501675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bn-IN" sz="3200" dirty="0" smtClean="0"/>
              <a:t>সমাধান-১</a:t>
            </a:r>
          </a:p>
          <a:p>
            <a:r>
              <a:rPr lang="bn-IN" sz="3200" dirty="0" smtClean="0"/>
              <a:t>মাদারবোর্ডে সংযুক্ত </a:t>
            </a:r>
            <a:r>
              <a:rPr lang="en-US" sz="3200" dirty="0" smtClean="0"/>
              <a:t>CMOS  </a:t>
            </a:r>
            <a:r>
              <a:rPr lang="bn-IN" sz="3200" dirty="0" smtClean="0"/>
              <a:t>এর ব্যাটারিটি কার্যক্ষমতা হারালে এমন হয় ।নতুন ব্যাটারি মাদারবোর্ডে লাগাতে হবে ।</a:t>
            </a:r>
            <a:endParaRPr lang="en-US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102" y="409433"/>
            <a:ext cx="7710986" cy="590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817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47048" y="445911"/>
            <a:ext cx="6358719" cy="221599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bn-IN" sz="3200" dirty="0" smtClean="0"/>
              <a:t>সমস্যা-১০</a:t>
            </a:r>
          </a:p>
          <a:p>
            <a:r>
              <a:rPr lang="en-US" sz="3200" dirty="0" smtClean="0"/>
              <a:t>Boot Disk failure or  Hard disk not found </a:t>
            </a:r>
            <a:r>
              <a:rPr lang="bn-IN" sz="3200" dirty="0" smtClean="0"/>
              <a:t> মেসেজ দেখায়</a:t>
            </a:r>
          </a:p>
          <a:p>
            <a:endParaRPr lang="bn-IN" sz="2400" dirty="0" smtClean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313" b="52871"/>
          <a:stretch/>
        </p:blipFill>
        <p:spPr>
          <a:xfrm>
            <a:off x="689699" y="2961564"/>
            <a:ext cx="9982850" cy="3220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47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77922" y="955343"/>
            <a:ext cx="4176215" cy="501675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bn-IN" sz="3200" dirty="0" smtClean="0"/>
              <a:t>সমাধান-১</a:t>
            </a:r>
          </a:p>
          <a:p>
            <a:r>
              <a:rPr lang="bn-IN" sz="3200" dirty="0" smtClean="0"/>
              <a:t>মাদারবোর্ড এবং হার্ডডিস্ক ড্রাইভের সাথে সংযুক্ত ডেটা ক্যাবল এবং পাওয়ার সাপ্লাই ইউনিট থেকে হার্ড্ডিস্কে সংযুক্ত ক্যাবলটি  লুজ আছে কিনা  তা প্রত্যক্ষ করে  সঠিক ভাবে কানেক্ট করতে হবে ।</a:t>
            </a:r>
            <a:endParaRPr lang="en-US" sz="3200" dirty="0"/>
          </a:p>
        </p:txBody>
      </p:sp>
      <p:pic>
        <p:nvPicPr>
          <p:cNvPr id="3" name="Picture 4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5385" y="818866"/>
            <a:ext cx="5351439" cy="578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3212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3773" y="955343"/>
            <a:ext cx="4572000" cy="550920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bn-IN" sz="3200" dirty="0" smtClean="0"/>
              <a:t>সমাধান-৩</a:t>
            </a:r>
          </a:p>
          <a:p>
            <a:r>
              <a:rPr lang="bn-IN" sz="3200" dirty="0" smtClean="0"/>
              <a:t>বায়োসে প্রবেশ করে হার্ড্ডিস্ক ড্রাইভটিকে বায়োসের অপশন থেকে অটো কিংবা ম্যানুয়ালি ডিটেক্ট করে কি না তা  দেখতে হবে ।ভালো কম্পিউটারে হার্ড্ডিস্কটিকে লাগিয়ে দেখতে হবে । কাজ না করলে  নতুন লাগাতে হবে ।</a:t>
            </a:r>
            <a:endParaRPr lang="en-US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764" y="204716"/>
            <a:ext cx="6114198" cy="6653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138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85775" y="314325"/>
            <a:ext cx="4872038" cy="12001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 কাজঃ(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5</a:t>
            </a:r>
            <a:r>
              <a:rPr lang="bn-BD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মিঃ)</a:t>
            </a:r>
            <a:endParaRPr lang="en-US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2513" y="2729552"/>
            <a:ext cx="3807726" cy="95410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bn-IN" sz="2800" dirty="0" smtClean="0"/>
              <a:t>১। </a:t>
            </a:r>
            <a:r>
              <a:rPr lang="en-US" sz="2800" dirty="0" smtClean="0"/>
              <a:t>CMOS </a:t>
            </a:r>
            <a:r>
              <a:rPr lang="bn-IN" sz="2800" dirty="0" smtClean="0"/>
              <a:t>কি ?</a:t>
            </a:r>
          </a:p>
          <a:p>
            <a:r>
              <a:rPr lang="bn-IN" sz="2800" dirty="0" smtClean="0"/>
              <a:t>২।আর্থি কি 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39794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73666" y="978192"/>
            <a:ext cx="4586287" cy="10287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</a:rPr>
              <a:t>জোড়ায়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কাজঃ</a:t>
            </a:r>
            <a:r>
              <a:rPr lang="bn-BD" sz="4000" dirty="0" smtClean="0">
                <a:solidFill>
                  <a:schemeClr val="tx1"/>
                </a:solidFill>
              </a:rPr>
              <a:t>(১০মিঃ)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3666" y="3220872"/>
            <a:ext cx="5704053" cy="95410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bn-IN" sz="2800" dirty="0" smtClean="0"/>
              <a:t>১।সফটওয়ার আনইনস্টলের প্রয়োজনীয়তা ব্যাখ্যা কর ।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14968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01562" y="527326"/>
            <a:ext cx="3070858" cy="140017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chemeClr val="tx1"/>
                </a:solidFill>
              </a:rPr>
              <a:t>দলীয় কাজঃ(১৫মিঃ</a:t>
            </a:r>
            <a:r>
              <a:rPr lang="bn-BD" sz="3600" dirty="0" smtClean="0">
                <a:solidFill>
                  <a:schemeClr val="tx1"/>
                </a:solidFill>
              </a:rPr>
              <a:t>)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18867" y="2497540"/>
            <a:ext cx="4572000" cy="107721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bn-IN" dirty="0" smtClean="0"/>
              <a:t>.</a:t>
            </a:r>
            <a:r>
              <a:rPr lang="bn-IN" sz="3200" dirty="0" smtClean="0"/>
              <a:t>১। </a:t>
            </a:r>
            <a:r>
              <a:rPr lang="en-US" sz="3200" dirty="0" smtClean="0"/>
              <a:t>Hard disk not found</a:t>
            </a:r>
            <a:r>
              <a:rPr lang="bn-IN" sz="3200" dirty="0" smtClean="0"/>
              <a:t> মেসেজ কেন দেখায় 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87725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18503" y="2980128"/>
            <a:ext cx="4281134" cy="3108543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bn-IN" sz="2800" dirty="0"/>
              <a:t>মোঃ হাবিবুর রহমান</a:t>
            </a:r>
          </a:p>
          <a:p>
            <a:pPr algn="ctr"/>
            <a:r>
              <a:rPr lang="bn-IN" sz="2800" dirty="0"/>
              <a:t>সহকারি অধ্যাপক(পদার্থ বিজ্ঞান)</a:t>
            </a:r>
          </a:p>
          <a:p>
            <a:pPr algn="ctr"/>
            <a:r>
              <a:rPr lang="bn-IN" sz="2800" dirty="0"/>
              <a:t>হরিনাদী ফাযিল মাদ্রাসা</a:t>
            </a:r>
          </a:p>
          <a:p>
            <a:pPr algn="ctr"/>
            <a:r>
              <a:rPr lang="bn-IN" sz="2800" dirty="0"/>
              <a:t>ফুলপুর,ময়মনসিং হ</a:t>
            </a:r>
          </a:p>
          <a:p>
            <a:pPr algn="ctr"/>
            <a:r>
              <a:rPr lang="bn-IN" sz="2800" dirty="0"/>
              <a:t>মোবাইল-০১৯৮৯২১৯৪৫২</a:t>
            </a:r>
          </a:p>
          <a:p>
            <a:pPr algn="ctr"/>
            <a:r>
              <a:rPr lang="bn-IN" sz="2800" dirty="0"/>
              <a:t>ইমেইল-</a:t>
            </a:r>
            <a:r>
              <a:rPr lang="en-US" sz="2800" dirty="0"/>
              <a:t>hrf20t@gmail.com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48488" y="2980128"/>
            <a:ext cx="4516582" cy="230832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ঃ  </a:t>
            </a:r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</a:t>
            </a:r>
            <a:endParaRPr lang="en-US" sz="2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শ্রেণিঃ 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9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-১০ম</a:t>
            </a:r>
            <a:endParaRPr lang="bn-IN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দ্বিতীয় </a:t>
            </a:r>
            <a:endParaRPr lang="en-US" sz="2400" dirty="0" smtClean="0">
              <a:ln/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1547813" indent="-1547813">
              <a:defRPr/>
            </a:pPr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 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শিরোনামঃ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ট্রাবলশুটিং হার্ডওয়ার-৩</a:t>
            </a:r>
            <a:endParaRPr lang="en-US" sz="2400" dirty="0" smtClean="0">
              <a:ln w="13462">
                <a:solidFill>
                  <a:schemeClr val="tx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NikoshBAN" panose="02000000000000000000" pitchFamily="2" charset="0"/>
              <a:cs typeface="NikoshBAN" pitchFamily="2" charset="0"/>
            </a:endParaRPr>
          </a:p>
          <a:p>
            <a:pPr>
              <a:defRPr/>
            </a:pPr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ঃ 45</a:t>
            </a:r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মিনিট28 এপ্রিল., </a:t>
            </a:r>
            <a:endParaRPr lang="en-GB" sz="2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defRPr/>
            </a:pPr>
            <a:endParaRPr lang="en-US" sz="2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69846" y="411596"/>
            <a:ext cx="2945037" cy="9233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IN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পরিচিতি</a:t>
            </a:r>
            <a:endParaRPr lang="en-U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54945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/>
          <p:cNvSpPr/>
          <p:nvPr/>
        </p:nvSpPr>
        <p:spPr>
          <a:xfrm>
            <a:off x="185738" y="514350"/>
            <a:ext cx="3429000" cy="800100"/>
          </a:xfrm>
          <a:prstGeom prst="flowChartAlternateProcess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0251" y="2197290"/>
            <a:ext cx="9253182" cy="138499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bn-IN" dirty="0" smtClean="0"/>
              <a:t>.</a:t>
            </a:r>
            <a:r>
              <a:rPr lang="bn-IN" sz="2800" dirty="0" smtClean="0"/>
              <a:t>১। কম্পিউটারে রিস্টার্ট দেওয়ার প্রয়োজনীয়তা ব্যাখ্যা কর ।</a:t>
            </a:r>
          </a:p>
          <a:p>
            <a:r>
              <a:rPr lang="bn-IN" sz="2800" dirty="0" smtClean="0"/>
              <a:t>২।কম্পিউটারে  দিন তারিখ পরিবর্তন  করার জন্য  কোথায় যেতে হয় ।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10488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6302" y="447023"/>
            <a:ext cx="1838965" cy="584775"/>
          </a:xfrm>
          <a:prstGeom prst="rect">
            <a:avLst/>
          </a:prstGeom>
          <a:solidFill>
            <a:srgbClr val="E1FFFF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IN" sz="32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বাড়ির </a:t>
            </a:r>
            <a:r>
              <a:rPr lang="bn-BD" sz="3200" b="1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কাজ </a:t>
            </a:r>
            <a:endParaRPr lang="en-US" sz="3200" b="1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6302" y="2483893"/>
            <a:ext cx="8567698" cy="95410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bn-IN" sz="2800" dirty="0" smtClean="0"/>
              <a:t>১। অন লাইন থেকে কিভাবে  ট্রাবলঅশুটিং  সমাধান করবে তা বিস্তারিত লিখে আনবে ।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71721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64483" y="197390"/>
            <a:ext cx="3614737" cy="12573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chemeClr val="bg2">
                    <a:lumMod val="25000"/>
                  </a:schemeClr>
                </a:solidFill>
              </a:rPr>
              <a:t>ধন্যবাদ</a:t>
            </a:r>
            <a:endParaRPr lang="en-US" sz="4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27" y="1992573"/>
            <a:ext cx="10495128" cy="4667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600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146" y="1173707"/>
            <a:ext cx="5815463" cy="52350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16" y="791570"/>
            <a:ext cx="5286233" cy="583441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36979" y="109183"/>
            <a:ext cx="4531057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bn-IN" sz="2400" dirty="0" smtClean="0"/>
              <a:t>ছবিতে কি দেখতে পাচ্ছ </a:t>
            </a:r>
            <a:r>
              <a:rPr lang="bn-IN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85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385763" y="914400"/>
            <a:ext cx="4686300" cy="1271588"/>
          </a:xfrm>
          <a:prstGeom prst="rightArrow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chemeClr val="tx1"/>
                </a:solidFill>
              </a:rPr>
              <a:t>পাঠ ঘোষনা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80388" y="3321905"/>
            <a:ext cx="4150992" cy="584775"/>
          </a:xfrm>
          <a:prstGeom prst="rect">
            <a:avLst/>
          </a:prstGeom>
          <a:solidFill>
            <a:srgbClr val="FFC000"/>
          </a:solidFill>
          <a:ln>
            <a:solidFill>
              <a:srgbClr val="FFFFF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সাধারণ</a:t>
            </a:r>
            <a:r>
              <a:rPr lang="en-US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ট্রাবলশুটিং</a:t>
            </a:r>
            <a:endParaRPr lang="en-US" sz="3200" b="1" dirty="0">
              <a:ln w="13462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NikoshBAN" panose="02000000000000000000" pitchFamily="2" charset="0"/>
              <a:cs typeface="NikoshBAN" pitchFamily="2" charset="0"/>
            </a:endParaRPr>
          </a:p>
        </p:txBody>
      </p:sp>
      <p:pic>
        <p:nvPicPr>
          <p:cNvPr id="6" name="Picture 2" descr="Image result for pc troubleshoot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057" y="1954168"/>
            <a:ext cx="5462103" cy="4715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2890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4967" y="614149"/>
            <a:ext cx="2565779" cy="64633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bn-IN" sz="3600" dirty="0" smtClean="0"/>
              <a:t>শিখনফল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504967" y="2156346"/>
            <a:ext cx="7069540" cy="267765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bn-IN" sz="2400" dirty="0" smtClean="0"/>
              <a:t>এই  পাঠ শেষে শিক্ষার্থীরা ------</a:t>
            </a:r>
          </a:p>
          <a:p>
            <a:r>
              <a:rPr lang="bn-IN" sz="2400" dirty="0" smtClean="0"/>
              <a:t>১।কম্পিউটার ঘন ঘন রিস্টার্ট হওয়ার কারণ ব্যাখ্যা করতে পারবে ।</a:t>
            </a:r>
          </a:p>
          <a:p>
            <a:r>
              <a:rPr lang="bn-IN" sz="2400" dirty="0" smtClean="0"/>
              <a:t>২।কম্পিউটারের  মেটাল অংশ স্পর্শ  করলে কেন শক করে তা বিশ্লষণ করতে পারবে ।</a:t>
            </a:r>
          </a:p>
          <a:p>
            <a:r>
              <a:rPr lang="bn-IN" sz="2400" dirty="0" smtClean="0"/>
              <a:t>৩।কম্পিউটারের তারিখ এবং সময় ঠিক কেন থাকেনা তা অনুশান্ধান করতে পারবে ।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36955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9558" y="1364776"/>
            <a:ext cx="5527343" cy="156966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bn-IN" sz="3200" dirty="0" smtClean="0"/>
              <a:t>সমস্যা-৭</a:t>
            </a:r>
          </a:p>
          <a:p>
            <a:r>
              <a:rPr lang="bn-IN" sz="3200" dirty="0" smtClean="0"/>
              <a:t>কম্পিটার ঘন ঘন রিবুট/ রিস্টারর্ট হয়ে যায় </a:t>
            </a:r>
            <a:r>
              <a:rPr lang="bn-IN" dirty="0" smtClean="0"/>
              <a:t>।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310" y="3098377"/>
            <a:ext cx="75819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468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5661" y="1016675"/>
            <a:ext cx="4544704" cy="156966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bn-IN" sz="3200" dirty="0" smtClean="0"/>
              <a:t>সমাধান-২</a:t>
            </a:r>
          </a:p>
          <a:p>
            <a:r>
              <a:rPr lang="bn-IN" sz="3200" dirty="0" smtClean="0"/>
              <a:t>সঠিকভাবে জাম্পার সেটিং করতে হবে ।</a:t>
            </a:r>
            <a:endParaRPr lang="en-US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206" y="327546"/>
            <a:ext cx="6459940" cy="620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63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1319" y="1201002"/>
            <a:ext cx="5322627" cy="501675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bn-IN" sz="3200" dirty="0" smtClean="0"/>
              <a:t>সমাধান-১</a:t>
            </a:r>
            <a:endParaRPr lang="en-US" sz="3200" dirty="0" smtClean="0"/>
          </a:p>
          <a:p>
            <a:r>
              <a:rPr lang="bn-IN" sz="3200" dirty="0" smtClean="0"/>
              <a:t>(ক)</a:t>
            </a:r>
            <a:r>
              <a:rPr lang="en-US" sz="3200" dirty="0" smtClean="0"/>
              <a:t>CPU </a:t>
            </a:r>
            <a:r>
              <a:rPr lang="bn-IN" sz="3200" dirty="0" smtClean="0"/>
              <a:t>–এর উপর কুলিং ফেনটি ঘুরে কিনা তা দেখতে হবে । প্রয়োজনে নতুন ফেন স্থাপন করতে হবে ।</a:t>
            </a:r>
          </a:p>
          <a:p>
            <a:r>
              <a:rPr lang="bn-IN" sz="3200" dirty="0" smtClean="0"/>
              <a:t>(খ) কম্পিউটার চলা কালে </a:t>
            </a:r>
            <a:r>
              <a:rPr lang="en-US" sz="3200" dirty="0" smtClean="0"/>
              <a:t>CPU  </a:t>
            </a:r>
            <a:r>
              <a:rPr lang="bn-IN" sz="3200" dirty="0" smtClean="0"/>
              <a:t>এর পিছনের  কেসিং ফেন টি ঘুরে কি না  তা চেক করতে হবে ।</a:t>
            </a:r>
            <a:r>
              <a:rPr lang="bn-IN" sz="3200" dirty="0"/>
              <a:t> প্রয়োজনে নতুন ফেন স্থাপন করতে হবে ।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825" y="491319"/>
            <a:ext cx="5286233" cy="6059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484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6603" y="832514"/>
            <a:ext cx="4558352" cy="501675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bn-IN" sz="3200" dirty="0" smtClean="0"/>
              <a:t>সমাধান-২</a:t>
            </a:r>
          </a:p>
          <a:p>
            <a:r>
              <a:rPr lang="bn-IN" sz="3200" dirty="0" smtClean="0"/>
              <a:t>(ক)ভাইরাস থাকলে এমন হতে পারে ।আপগ্রেড এন্টিভাইরাস দ্বারা ড্রাইভার ক্লিন করতে হবে ।</a:t>
            </a:r>
          </a:p>
          <a:p>
            <a:r>
              <a:rPr lang="bn-IN" sz="3200" dirty="0" smtClean="0"/>
              <a:t>(খ)নতুন সফটওয়াররের কারনে এমন হতে পারে । সফটওয়ারটি আনইনস্টল করতে হবে ।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752" y="313897"/>
            <a:ext cx="6392207" cy="608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53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396</Words>
  <Application>Microsoft Office PowerPoint</Application>
  <PresentationFormat>Custom</PresentationFormat>
  <Paragraphs>58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habibur rahman</dc:creator>
  <cp:lastModifiedBy>ismail - [2010]</cp:lastModifiedBy>
  <cp:revision>34</cp:revision>
  <dcterms:created xsi:type="dcterms:W3CDTF">2019-06-30T17:09:33Z</dcterms:created>
  <dcterms:modified xsi:type="dcterms:W3CDTF">2020-04-29T05:56:30Z</dcterms:modified>
</cp:coreProperties>
</file>