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80" r:id="rId3"/>
    <p:sldId id="259" r:id="rId4"/>
    <p:sldId id="261" r:id="rId5"/>
    <p:sldId id="257" r:id="rId6"/>
    <p:sldId id="284" r:id="rId7"/>
    <p:sldId id="285" r:id="rId8"/>
    <p:sldId id="281" r:id="rId9"/>
    <p:sldId id="260" r:id="rId10"/>
    <p:sldId id="286" r:id="rId11"/>
    <p:sldId id="287" r:id="rId12"/>
    <p:sldId id="262" r:id="rId13"/>
    <p:sldId id="263" r:id="rId14"/>
    <p:sldId id="282" r:id="rId15"/>
    <p:sldId id="264" r:id="rId16"/>
    <p:sldId id="265" r:id="rId17"/>
    <p:sldId id="267" r:id="rId18"/>
    <p:sldId id="268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4B2"/>
    <a:srgbClr val="A9EF8D"/>
    <a:srgbClr val="FFE285"/>
    <a:srgbClr val="FFD44B"/>
    <a:srgbClr val="00DE64"/>
    <a:srgbClr val="83E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52" autoAdjust="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111F7-184A-4461-838E-02559D8A2E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BC87A-44A2-4D1B-9D03-1DD5784E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BC87A-44A2-4D1B-9D03-1DD5784E5E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4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8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3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2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5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5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A9EF8D"/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D410467-097C-45B5-87B5-188BC72A47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solidFill>
            <a:srgbClr val="00B050"/>
          </a:solidFill>
          <a:ln>
            <a:solidFill>
              <a:srgbClr val="00D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2650E-3FDB-4F9B-8C06-7EDA49A3C953}"/>
              </a:ext>
            </a:extLst>
          </p:cNvPr>
          <p:cNvSpPr/>
          <p:nvPr userDrawn="1"/>
        </p:nvSpPr>
        <p:spPr>
          <a:xfrm>
            <a:off x="261257" y="300446"/>
            <a:ext cx="11639006" cy="6270171"/>
          </a:xfrm>
          <a:prstGeom prst="rect">
            <a:avLst/>
          </a:prstGeom>
          <a:noFill/>
          <a:ln w="57150">
            <a:solidFill>
              <a:srgbClr val="00D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1E05D-7DB4-42F8-887B-B3E4A214DA49}"/>
              </a:ext>
            </a:extLst>
          </p:cNvPr>
          <p:cNvSpPr txBox="1"/>
          <p:nvPr userDrawn="1"/>
        </p:nvSpPr>
        <p:spPr>
          <a:xfrm>
            <a:off x="10480766" y="6262840"/>
            <a:ext cx="144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radley Hand ITC" panose="03070402050302030203" pitchFamily="66" charset="0"/>
              </a:rPr>
              <a:t>Dilara Khanom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32EB3-8787-4A37-BE72-3D7F4C926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510" r="-1475"/>
          <a:stretch/>
        </p:blipFill>
        <p:spPr>
          <a:xfrm>
            <a:off x="10095517" y="13063"/>
            <a:ext cx="2096483" cy="11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CEC6D4-B6A2-49EA-AB7C-4AC34CDC8210}"/>
              </a:ext>
            </a:extLst>
          </p:cNvPr>
          <p:cNvSpPr txBox="1"/>
          <p:nvPr/>
        </p:nvSpPr>
        <p:spPr>
          <a:xfrm>
            <a:off x="5418739" y="2413337"/>
            <a:ext cx="6443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460E4D-C8C3-4D0F-BAC6-CF1599527AFF}"/>
              </a:ext>
            </a:extLst>
          </p:cNvPr>
          <p:cNvSpPr/>
          <p:nvPr/>
        </p:nvSpPr>
        <p:spPr>
          <a:xfrm>
            <a:off x="8464903" y="3591080"/>
            <a:ext cx="1560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1" y="1235594"/>
            <a:ext cx="4991929" cy="4939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10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5D6150-621A-4AF3-B9F0-0A5C9C0B3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81" y="634182"/>
            <a:ext cx="6112793" cy="5716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326" y="1632968"/>
            <a:ext cx="5504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কোন কোন খাবার নিয়মিত খাওয়া উচিত এবং কোনগুলো কম খাওয়া উচিত তা জানা জরুরি।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খাদ্য রয়েছে যেগুলো স্বাস্থ্যের জন্য ভালো নয়।আবার কিছু খাদ্য রয়েছে 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 শরীরে প্রয়োজনের    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তুলনায় অতিরিক্ত পুষ্টি উপাদান সরবরাহ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017" y="382984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011166-669F-4B75-8C13-92BE31C61387}"/>
              </a:ext>
            </a:extLst>
          </p:cNvPr>
          <p:cNvCxnSpPr>
            <a:cxnSpLocks/>
          </p:cNvCxnSpPr>
          <p:nvPr/>
        </p:nvCxnSpPr>
        <p:spPr>
          <a:xfrm>
            <a:off x="5780397" y="302712"/>
            <a:ext cx="0" cy="6260320"/>
          </a:xfrm>
          <a:prstGeom prst="line">
            <a:avLst/>
          </a:prstGeom>
          <a:ln w="57150"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4CF026-B3EB-48EA-A66F-708D07FB7B2C}"/>
              </a:ext>
            </a:extLst>
          </p:cNvPr>
          <p:cNvCxnSpPr>
            <a:cxnSpLocks/>
          </p:cNvCxnSpPr>
          <p:nvPr/>
        </p:nvCxnSpPr>
        <p:spPr>
          <a:xfrm>
            <a:off x="294968" y="1312606"/>
            <a:ext cx="5485429" cy="0"/>
          </a:xfrm>
          <a:prstGeom prst="line">
            <a:avLst/>
          </a:prstGeom>
          <a:ln w="38100"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0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7492" r="2395" b="1959"/>
          <a:stretch/>
        </p:blipFill>
        <p:spPr>
          <a:xfrm>
            <a:off x="1439774" y="893166"/>
            <a:ext cx="4810162" cy="3807179"/>
          </a:xfrm>
          <a:prstGeom prst="roundRect">
            <a:avLst>
              <a:gd name="adj" fmla="val 11111"/>
            </a:avLst>
          </a:prstGeom>
          <a:ln w="190500" cap="rnd">
            <a:solidFill>
              <a:srgbClr val="A9EF8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00" b="92400" l="25800" r="7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4931" r="24877" b="5687"/>
          <a:stretch/>
        </p:blipFill>
        <p:spPr>
          <a:xfrm>
            <a:off x="6626873" y="893166"/>
            <a:ext cx="3962469" cy="3926235"/>
          </a:xfrm>
          <a:prstGeom prst="roundRect">
            <a:avLst>
              <a:gd name="adj" fmla="val 11111"/>
            </a:avLst>
          </a:prstGeom>
          <a:ln w="190500" cap="rnd">
            <a:solidFill>
              <a:srgbClr val="A9EF8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65029" y="164298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061" y="5150953"/>
            <a:ext cx="10087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খাবারকে আকর্ষণীয় ও লোভনীয় করতে কোনো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খাবারে কৃত্রিম রঙ মেশানো হয়।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বেশি খাওয়া উচিত নয়।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077" y="2659558"/>
            <a:ext cx="9973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78148" y="2681680"/>
            <a:ext cx="1096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1" y="220800"/>
            <a:ext cx="418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ছবিতে কি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2" y="814223"/>
            <a:ext cx="357378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4109" y="777257"/>
            <a:ext cx="3239967" cy="3296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3" y="805575"/>
            <a:ext cx="3553621" cy="3235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157633" y="4167467"/>
            <a:ext cx="197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2364" y="4167467"/>
            <a:ext cx="249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2382" y="4163143"/>
            <a:ext cx="167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640" y="5274099"/>
            <a:ext cx="11420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এগুলোও কৃত্রিম রং মেশানো খাবার,যা আমাদের স্বাস্থ্যের জন্য ক্ষতিকর।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কম খাওয়া উচিত।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BE25C1-9DCE-4A74-BCDC-CA3CCFF8D443}"/>
              </a:ext>
            </a:extLst>
          </p:cNvPr>
          <p:cNvCxnSpPr>
            <a:cxnSpLocks/>
          </p:cNvCxnSpPr>
          <p:nvPr/>
        </p:nvCxnSpPr>
        <p:spPr>
          <a:xfrm>
            <a:off x="250723" y="5043948"/>
            <a:ext cx="116807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493520"/>
            <a:ext cx="3383280" cy="2636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493519"/>
            <a:ext cx="2697480" cy="2636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40" y="1493520"/>
            <a:ext cx="3596640" cy="2636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57118" y="4202990"/>
            <a:ext cx="151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0949" y="4202990"/>
            <a:ext cx="250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কোমল পানীয়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3124" y="4221389"/>
            <a:ext cx="141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" y="5238576"/>
            <a:ext cx="1054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এগুলোও কৃত্রিম রং মেশানো খাবার,যা আমাদের স্বাস্থ্যের জন্য ক্ষতিকর।এগুলো কম খাওয়া উচিত।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3619" y="397327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A72DC8-DA8F-4AAC-87ED-7EDC96902A2B}"/>
              </a:ext>
            </a:extLst>
          </p:cNvPr>
          <p:cNvCxnSpPr>
            <a:cxnSpLocks/>
          </p:cNvCxnSpPr>
          <p:nvPr/>
        </p:nvCxnSpPr>
        <p:spPr>
          <a:xfrm>
            <a:off x="250723" y="5043948"/>
            <a:ext cx="116807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7" y="1055504"/>
            <a:ext cx="5323688" cy="3370801"/>
          </a:xfrm>
          <a:prstGeom prst="round2DiagRect">
            <a:avLst>
              <a:gd name="adj1" fmla="val 2760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47973" y="4603184"/>
            <a:ext cx="260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অমনোযোগী শিশু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1694" y="4580513"/>
            <a:ext cx="275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7973" y="5335600"/>
            <a:ext cx="9346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কৃত্রিম রং মেশানো খাবার মানুষের ক্যান্সার,অমোযোগিতা,অস্থিরতা ইত্যাদি রোগ সৃষ্টি করতে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98" y="261533"/>
            <a:ext cx="3204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6B361-A40A-4DCD-B0EE-11756E53E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33" y="1058137"/>
            <a:ext cx="5090160" cy="3370801"/>
          </a:xfrm>
          <a:prstGeom prst="round2DiagRect">
            <a:avLst>
              <a:gd name="adj1" fmla="val 0"/>
              <a:gd name="adj2" fmla="val 2985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E93DCE-E10E-4D93-A9DC-2F129ED3553E}"/>
              </a:ext>
            </a:extLst>
          </p:cNvPr>
          <p:cNvCxnSpPr>
            <a:cxnSpLocks/>
          </p:cNvCxnSpPr>
          <p:nvPr/>
        </p:nvCxnSpPr>
        <p:spPr>
          <a:xfrm>
            <a:off x="255639" y="5335600"/>
            <a:ext cx="116807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13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4360" y="5760720"/>
            <a:ext cx="1108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69" y="1218841"/>
            <a:ext cx="3518535" cy="2490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05" y="1191824"/>
            <a:ext cx="3444240" cy="2544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4" y="1245860"/>
            <a:ext cx="3232783" cy="2490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35279" y="3736389"/>
            <a:ext cx="3137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3120" y="3754135"/>
            <a:ext cx="3704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কার্বাইড দিয়ে পাকানো ফল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07105" y="3754135"/>
            <a:ext cx="347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ফল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639" y="4815857"/>
            <a:ext cx="11597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অসাধু ব্যবসায়ীরা খাবারে বিভিন্ন ক্ষতিকর রাসায়নিক পদার্থ মিশিয়ে থাকে।যেমন খাবার সংরক্ষণের জন্য ফরমালিন ,ফল পাকানোর জন্য কার্বাইড,খাবারকে আকর্ষণীয় করার জন্য কৃত্রিম  রং মিশিয়ে থাকে।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79" y="291752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7BC47D-DA2A-474F-835D-998BE135E3DA}"/>
              </a:ext>
            </a:extLst>
          </p:cNvPr>
          <p:cNvCxnSpPr>
            <a:cxnSpLocks/>
          </p:cNvCxnSpPr>
          <p:nvPr/>
        </p:nvCxnSpPr>
        <p:spPr>
          <a:xfrm>
            <a:off x="255639" y="4630993"/>
            <a:ext cx="116807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73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7" y="1019477"/>
            <a:ext cx="3341369" cy="2618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691148" y="3731550"/>
            <a:ext cx="97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0651" y="3731550"/>
            <a:ext cx="117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যকৃৎ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5869" y="3737703"/>
            <a:ext cx="124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596" y="4907449"/>
            <a:ext cx="11241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ক্ষতিকর রাসায়নিক পদার্থ মিশ্রিত খাদ্য গ্রহণের ফলে বৃক্ক ও যকৃৎ অকার্যকর হয়ে যেতে পারে।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ক্যান্সারের মত রোগ হতে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938" y="279495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17B87-60B7-4809-B1C5-21635AF83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22"/>
          <a:stretch/>
        </p:blipFill>
        <p:spPr>
          <a:xfrm>
            <a:off x="4108992" y="1052291"/>
            <a:ext cx="3764280" cy="2569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9E3C1-C9C3-4DAA-BA7A-B588F50A4A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583"/>
          <a:stretch/>
        </p:blipFill>
        <p:spPr>
          <a:xfrm>
            <a:off x="8040188" y="1063721"/>
            <a:ext cx="3341369" cy="257417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C1827E-E39E-4C1F-A30F-F136A3F932CE}"/>
              </a:ext>
            </a:extLst>
          </p:cNvPr>
          <p:cNvCxnSpPr>
            <a:cxnSpLocks/>
          </p:cNvCxnSpPr>
          <p:nvPr/>
        </p:nvCxnSpPr>
        <p:spPr>
          <a:xfrm>
            <a:off x="254938" y="4645741"/>
            <a:ext cx="116807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5993" y="5233967"/>
            <a:ext cx="1133388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যে খাবারে অত্যধিক চিনি,লবণ ও চর্বি থাকে তাকে জাঙ্কফুড বলে।জাঙ্কফুড সুস্বাদু হলেও সুষম খাদ্য নয়।তাই এগুলো কম খাওয়া উচিত।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617361"/>
            <a:ext cx="3668713" cy="2381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13" y="1617361"/>
            <a:ext cx="3538613" cy="24070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0" y="1617361"/>
            <a:ext cx="3647440" cy="238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680" y="4024368"/>
            <a:ext cx="142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7635" y="4120684"/>
            <a:ext cx="128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পিজ্জা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2079" y="4145280"/>
            <a:ext cx="228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ফ্রাইড চিকেন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920" y="546815"/>
            <a:ext cx="432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 দেখতে পাচ্ছ ছবিতে?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8700" y="5418633"/>
            <a:ext cx="806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এই খাবারগুলোকে আমরা কি নামে চিনি?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8676" y="5360497"/>
            <a:ext cx="467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এগুলোর হলো জাঙ্কফুড।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920" y="5483608"/>
            <a:ext cx="3581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জাঙ্কফুড কী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57F146-EF62-48FF-BE85-2D2AFE973065}"/>
              </a:ext>
            </a:extLst>
          </p:cNvPr>
          <p:cNvCxnSpPr>
            <a:cxnSpLocks/>
          </p:cNvCxnSpPr>
          <p:nvPr/>
        </p:nvCxnSpPr>
        <p:spPr>
          <a:xfrm>
            <a:off x="255639" y="4791611"/>
            <a:ext cx="116807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4" grpId="0"/>
      <p:bldP spid="5" grpId="0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9" y="5113033"/>
            <a:ext cx="1122680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জাঙ্ক ফুডে অত্যধিক চিনি,লবণ ও চর্বি থাকে,যা আমাদের শরীরের জন্য খুব সামান্যই দরকার হয়।সাধারণ খাবারের বদলে জাঙ্ক ফুড বেশি খেলে পুষ্টিহীনতা,অতিরিক্ত ওজন বৃদ্ধি বা মোটা হয়ে যাওয়া ইত্যাদি সমস্যা হতে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20" y="855299"/>
            <a:ext cx="3566160" cy="3662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000" r="93250">
                        <a14:foregroundMark x1="10875" y1="52174" x2="10875" y2="52174"/>
                        <a14:foregroundMark x1="7500" y1="44522" x2="7500" y2="44522"/>
                        <a14:foregroundMark x1="7500" y1="37043" x2="7500" y2="37043"/>
                        <a14:foregroundMark x1="8125" y1="41217" x2="8125" y2="41217"/>
                        <a14:foregroundMark x1="8375" y1="31130" x2="8375" y2="31130"/>
                        <a14:foregroundMark x1="11500" y1="13913" x2="11500" y2="13913"/>
                        <a14:foregroundMark x1="12375" y1="6957" x2="12375" y2="6957"/>
                        <a14:foregroundMark x1="12375" y1="2609" x2="12375" y2="2609"/>
                        <a14:foregroundMark x1="9875" y1="13913" x2="9875" y2="13913"/>
                        <a14:foregroundMark x1="11250" y1="16696" x2="11250" y2="16696"/>
                        <a14:foregroundMark x1="89125" y1="10087" x2="89125" y2="10087"/>
                        <a14:foregroundMark x1="88375" y1="6609" x2="88375" y2="6609"/>
                        <a14:foregroundMark x1="88375" y1="5565" x2="88375" y2="5565"/>
                        <a14:foregroundMark x1="88375" y1="4174" x2="88375" y2="4174"/>
                        <a14:foregroundMark x1="88375" y1="3304" x2="88375" y2="3304"/>
                        <a14:foregroundMark x1="89250" y1="14783" x2="89250" y2="14783"/>
                        <a14:foregroundMark x1="89625" y1="15478" x2="89625" y2="15478"/>
                        <a14:foregroundMark x1="90750" y1="16696" x2="90750" y2="16696"/>
                        <a14:foregroundMark x1="90875" y1="18087" x2="90875" y2="18087"/>
                        <a14:foregroundMark x1="91625" y1="20348" x2="91625" y2="20348"/>
                        <a14:foregroundMark x1="91875" y1="21565" x2="91875" y2="22261"/>
                        <a14:foregroundMark x1="91875" y1="24000" x2="91875" y2="24000"/>
                        <a14:foregroundMark x1="92125" y1="25913" x2="92375" y2="26609"/>
                        <a14:foregroundMark x1="92375" y1="39478" x2="92375" y2="39478"/>
                        <a14:foregroundMark x1="92125" y1="40000" x2="92125" y2="40000"/>
                        <a14:foregroundMark x1="91625" y1="40348" x2="91625" y2="40348"/>
                        <a14:foregroundMark x1="91625" y1="40348" x2="91625" y2="40348"/>
                        <a14:foregroundMark x1="91625" y1="40348" x2="91625" y2="40348"/>
                        <a14:foregroundMark x1="92125" y1="34957" x2="92125" y2="34957"/>
                        <a14:foregroundMark x1="92000" y1="32696" x2="92000" y2="32696"/>
                        <a14:foregroundMark x1="92000" y1="30435" x2="92000" y2="30435"/>
                        <a14:foregroundMark x1="91875" y1="28870" x2="91875" y2="28870"/>
                        <a14:foregroundMark x1="91875" y1="31478" x2="91875" y2="31478"/>
                        <a14:foregroundMark x1="91875" y1="30087" x2="91875" y2="30087"/>
                        <a14:foregroundMark x1="8750" y1="17043" x2="8750" y2="17043"/>
                        <a14:foregroundMark x1="8500" y1="16696" x2="8500" y2="16696"/>
                        <a14:foregroundMark x1="8125" y1="16000" x2="8125" y2="16000"/>
                        <a14:foregroundMark x1="8000" y1="13391" x2="8000" y2="13391"/>
                        <a14:foregroundMark x1="6750" y1="7652" x2="6750" y2="7652"/>
                        <a14:foregroundMark x1="6750" y1="5565" x2="6750" y2="5565"/>
                        <a14:foregroundMark x1="6750" y1="4174" x2="6750" y2="4174"/>
                        <a14:foregroundMark x1="6750" y1="13391" x2="6750" y2="13391"/>
                        <a14:foregroundMark x1="7125" y1="20522" x2="7125" y2="20522"/>
                        <a14:foregroundMark x1="7500" y1="21043" x2="7500" y2="21043"/>
                        <a14:foregroundMark x1="7500" y1="24870" x2="7500" y2="24870"/>
                        <a14:foregroundMark x1="7500" y1="26609" x2="7500" y2="26609"/>
                        <a14:foregroundMark x1="7500" y1="29391" x2="7500" y2="29391"/>
                        <a14:foregroundMark x1="7500" y1="31478" x2="7500" y2="31478"/>
                        <a14:foregroundMark x1="7500" y1="36696" x2="7500" y2="36696"/>
                        <a14:foregroundMark x1="7625" y1="40000" x2="7625" y2="40000"/>
                        <a14:foregroundMark x1="8125" y1="44522" x2="8125" y2="44522"/>
                        <a14:foregroundMark x1="8875" y1="47652" x2="8875" y2="47652"/>
                        <a14:foregroundMark x1="9125" y1="49913" x2="9125" y2="49913"/>
                        <a14:foregroundMark x1="9250" y1="52870" x2="9250" y2="52870"/>
                        <a14:foregroundMark x1="9250" y1="53739" x2="9250" y2="53739"/>
                        <a14:foregroundMark x1="9500" y1="54609" x2="9500" y2="54609"/>
                        <a14:foregroundMark x1="6875" y1="17739" x2="6875" y2="17739"/>
                        <a14:foregroundMark x1="6875" y1="16174" x2="6875" y2="16174"/>
                        <a14:foregroundMark x1="7500" y1="14957" x2="7500" y2="14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76" y="711470"/>
            <a:ext cx="3876039" cy="36628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721" y="1002700"/>
            <a:ext cx="3662841" cy="33680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1302583" y="4485067"/>
            <a:ext cx="275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3694" y="4474385"/>
            <a:ext cx="312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মুটিয়ে যাওয়া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65631" y="4374311"/>
            <a:ext cx="235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ওজন বৃদ্ধি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613" y="242042"/>
            <a:ext cx="3950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82EA9F-2E7F-4830-830E-36B8AB16871C}"/>
              </a:ext>
            </a:extLst>
          </p:cNvPr>
          <p:cNvCxnSpPr>
            <a:cxnSpLocks/>
          </p:cNvCxnSpPr>
          <p:nvPr/>
        </p:nvCxnSpPr>
        <p:spPr>
          <a:xfrm>
            <a:off x="255639" y="5120716"/>
            <a:ext cx="116807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94" y="449294"/>
            <a:ext cx="21114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0964"/>
              </p:ext>
            </p:extLst>
          </p:nvPr>
        </p:nvGraphicFramePr>
        <p:xfrm>
          <a:off x="1243780" y="3063239"/>
          <a:ext cx="9704440" cy="2600141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85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949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r>
                        <a:rPr lang="bn-IN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r>
                        <a:rPr lang="bn-IN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 নয়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596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59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2166" y="1607867"/>
            <a:ext cx="8603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তৈরি করে  স্বাস্থ্যসম্মত খাদ্য এবং স্বাস্থ্যসম্মত খাদ্য নয় এমন খাদ্যের একটি তালিকা তৈরি করো।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6385" y="1553622"/>
            <a:ext cx="6059296" cy="3477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bn-IN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দিলারা খানম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জামিরা আদর্শ সরকারী 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ফুলতলা, খুলনা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9"/>
          <a:stretch/>
        </p:blipFill>
        <p:spPr>
          <a:xfrm>
            <a:off x="376791" y="1182407"/>
            <a:ext cx="4509941" cy="4761193"/>
          </a:xfrm>
          <a:prstGeom prst="ellipse">
            <a:avLst/>
          </a:prstGeom>
          <a:ln w="28575">
            <a:solidFill>
              <a:srgbClr val="00DE64"/>
            </a:solidFill>
          </a:ln>
        </p:spPr>
      </p:pic>
    </p:spTree>
    <p:extLst>
      <p:ext uri="{BB962C8B-B14F-4D97-AF65-F5344CB8AC3E}">
        <p14:creationId xmlns:p14="http://schemas.microsoft.com/office/powerpoint/2010/main" val="40415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522719" y="820584"/>
            <a:ext cx="4526281" cy="890032"/>
          </a:xfrm>
          <a:prstGeom prst="wav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2719" y="2612923"/>
            <a:ext cx="4465320" cy="193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/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b="1" dirty="0"/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1851B-3345-431A-8371-0691072E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4" y="206777"/>
            <a:ext cx="5911646" cy="64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3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330200"/>
            <a:ext cx="3329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দলগত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6D43D7-8671-4FE0-9FFE-9B959B099ED5}"/>
              </a:ext>
            </a:extLst>
          </p:cNvPr>
          <p:cNvGrpSpPr/>
          <p:nvPr/>
        </p:nvGrpSpPr>
        <p:grpSpPr>
          <a:xfrm>
            <a:off x="651549" y="1830292"/>
            <a:ext cx="10228677" cy="2971561"/>
            <a:chOff x="651549" y="1830292"/>
            <a:chExt cx="10228677" cy="2971561"/>
          </a:xfrm>
        </p:grpSpPr>
        <p:sp>
          <p:nvSpPr>
            <p:cNvPr id="3" name="TextBox 2"/>
            <p:cNvSpPr txBox="1"/>
            <p:nvPr/>
          </p:nvSpPr>
          <p:spPr>
            <a:xfrm>
              <a:off x="651549" y="1830292"/>
              <a:ext cx="10228677" cy="7694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গোলাপ দলঃ</a:t>
              </a:r>
              <a:r>
                <a:rPr lang="en-US" sz="4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কৃত্রিম রং মেশানো ৪টি খাবারের নাম লেখো।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1549" y="2625707"/>
              <a:ext cx="10228677" cy="1446550"/>
            </a:xfrm>
            <a:prstGeom prst="rect">
              <a:avLst/>
            </a:prstGeom>
            <a:solidFill>
              <a:srgbClr val="FFD44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জবা দলঃ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অসাধু ব্যবসায়ীরা ফল পাকাতে কোন রাসায়নিক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 ব্যবহার করেন?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1549" y="4032412"/>
              <a:ext cx="10228677" cy="769441"/>
            </a:xfrm>
            <a:prstGeom prst="rect">
              <a:avLst/>
            </a:prstGeom>
            <a:solidFill>
              <a:srgbClr val="FFE28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বেলি দলঃ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৫টি জাঙ্ক ফুডের নাম লেখো।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Hexagon 11">
            <a:extLst>
              <a:ext uri="{FF2B5EF4-FFF2-40B4-BE49-F238E27FC236}">
                <a16:creationId xmlns:a16="http://schemas.microsoft.com/office/drawing/2014/main" id="{3033686E-D7D7-4473-958B-28A28C729AB0}"/>
              </a:ext>
            </a:extLst>
          </p:cNvPr>
          <p:cNvSpPr/>
          <p:nvPr/>
        </p:nvSpPr>
        <p:spPr>
          <a:xfrm>
            <a:off x="312926" y="5613400"/>
            <a:ext cx="1060704" cy="914400"/>
          </a:xfrm>
          <a:prstGeom prst="hexagon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B9B54D4-E2AA-43B8-A7B4-F733866BB789}"/>
              </a:ext>
            </a:extLst>
          </p:cNvPr>
          <p:cNvSpPr/>
          <p:nvPr/>
        </p:nvSpPr>
        <p:spPr>
          <a:xfrm>
            <a:off x="1028058" y="5927197"/>
            <a:ext cx="691144" cy="554703"/>
          </a:xfrm>
          <a:prstGeom prst="hexagon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6724683-96E6-4A0F-A7FA-50E2DF566F2B}"/>
              </a:ext>
            </a:extLst>
          </p:cNvPr>
          <p:cNvSpPr/>
          <p:nvPr/>
        </p:nvSpPr>
        <p:spPr>
          <a:xfrm>
            <a:off x="473718" y="5197601"/>
            <a:ext cx="899912" cy="769441"/>
          </a:xfrm>
          <a:prstGeom prst="hexagon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8659" y="261036"/>
            <a:ext cx="20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4113" y="1428452"/>
            <a:ext cx="9583774" cy="4001095"/>
          </a:xfrm>
          <a:prstGeom prst="rect">
            <a:avLst/>
          </a:prstGeom>
          <a:solidFill>
            <a:srgbClr val="C5F4B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জাঙ্ক ফুড কী?</a:t>
            </a:r>
          </a:p>
          <a:p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 startAt="2"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খাবার আমাদের কী কী রোগ </a:t>
            </a:r>
          </a:p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সৃষ্টি করতে পারে?</a:t>
            </a:r>
          </a:p>
          <a:p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 startAt="3"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জাঙ্ক ফুড তুমি কেন খাবে না?তিনটি      </a:t>
            </a:r>
          </a:p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বাক্যে লেখো।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D6FEF60-5FB1-4238-8BC9-350604F64E14}"/>
              </a:ext>
            </a:extLst>
          </p:cNvPr>
          <p:cNvSpPr/>
          <p:nvPr/>
        </p:nvSpPr>
        <p:spPr>
          <a:xfrm>
            <a:off x="312926" y="5613400"/>
            <a:ext cx="1060704" cy="914400"/>
          </a:xfrm>
          <a:prstGeom prst="hexagon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AFDD686-6417-4FEC-808C-6D88E608E9CA}"/>
              </a:ext>
            </a:extLst>
          </p:cNvPr>
          <p:cNvSpPr/>
          <p:nvPr/>
        </p:nvSpPr>
        <p:spPr>
          <a:xfrm>
            <a:off x="1028058" y="5927197"/>
            <a:ext cx="691144" cy="554703"/>
          </a:xfrm>
          <a:prstGeom prst="hexagon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7182202-0433-4AD5-9D07-4BD659CA816B}"/>
              </a:ext>
            </a:extLst>
          </p:cNvPr>
          <p:cNvSpPr/>
          <p:nvPr/>
        </p:nvSpPr>
        <p:spPr>
          <a:xfrm>
            <a:off x="473718" y="5197601"/>
            <a:ext cx="899912" cy="769441"/>
          </a:xfrm>
          <a:prstGeom prst="hexagon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280" y="531446"/>
            <a:ext cx="523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বাড়ির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689" y="3097034"/>
            <a:ext cx="582988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নিয়মিত তোমার কোন কোন খাবার খাওয়া উচিত তা ৫টি বাক্যে লিখে আনবে।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D817A2-5A1D-4114-80D2-CBD364EC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9" y="1388686"/>
            <a:ext cx="5230821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4060" y="2415496"/>
            <a:ext cx="4496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96ABAA-49DC-47FF-BB39-69CAB69A024E}"/>
              </a:ext>
            </a:extLst>
          </p:cNvPr>
          <p:cNvSpPr/>
          <p:nvPr/>
        </p:nvSpPr>
        <p:spPr>
          <a:xfrm>
            <a:off x="590843" y="1322363"/>
            <a:ext cx="6077243" cy="474081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07628" y="1443840"/>
            <a:ext cx="6061586" cy="39703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৫ম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 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অধ্যায়ঃ৬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পাঠ:যে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সময়ঃ৩৫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2" y="901391"/>
            <a:ext cx="4685130" cy="5055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0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42139" y="648872"/>
            <a:ext cx="4937760" cy="226314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2139" y="1436483"/>
            <a:ext cx="8343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৮.3.2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৮.৪.১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ঙ্ক ফুড দেহের জন্য ক্ষতিকর তা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387D82-65A6-4BF5-81BB-12F763644D06}"/>
              </a:ext>
            </a:extLst>
          </p:cNvPr>
          <p:cNvSpPr/>
          <p:nvPr/>
        </p:nvSpPr>
        <p:spPr>
          <a:xfrm>
            <a:off x="4836173" y="328487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25" l="0" r="97959">
                        <a14:foregroundMark x1="11735" y1="22093" x2="15816" y2="36047"/>
                        <a14:foregroundMark x1="26531" y1="7752" x2="26531" y2="7752"/>
                        <a14:foregroundMark x1="72449" y1="24031" x2="72449" y2="24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9" y="1984378"/>
            <a:ext cx="2436780" cy="39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00" l="0" r="99306">
                        <a14:backgroundMark x1="20139" y1="90286" x2="20139" y2="90286"/>
                        <a14:backgroundMark x1="69097" y1="85714" x2="69097" y2="85714"/>
                        <a14:backgroundMark x1="11458" y1="85143" x2="11458" y2="85143"/>
                        <a14:backgroundMark x1="73958" y1="83429" x2="73958" y2="83429"/>
                        <a14:backgroundMark x1="30556" y1="30857" x2="30556" y2="30857"/>
                        <a14:backgroundMark x1="32292" y1="36571" x2="32292" y2="36571"/>
                        <a14:backgroundMark x1="5903" y1="47429" x2="5903" y2="47429"/>
                        <a14:backgroundMark x1="7292" y1="41143" x2="7292" y2="41143"/>
                        <a14:backgroundMark x1="9028" y1="37714" x2="9028" y2="3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8" y="1648855"/>
            <a:ext cx="5269862" cy="3748819"/>
          </a:xfrm>
          <a:prstGeom prst="round2DiagRect">
            <a:avLst>
              <a:gd name="adj1" fmla="val 38305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8855"/>
            <a:ext cx="5650862" cy="3616320"/>
          </a:xfrm>
          <a:prstGeom prst="round2DiagRect">
            <a:avLst>
              <a:gd name="adj1" fmla="val 0"/>
              <a:gd name="adj2" fmla="val 30686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92467" y="5647007"/>
            <a:ext cx="3150222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ফল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7750" y="5582734"/>
            <a:ext cx="5096267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চিপস, বিস্কুট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ইত্যাদি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9489" y="505825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7" y="394270"/>
            <a:ext cx="4825249" cy="783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8366" y="5810439"/>
            <a:ext cx="957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বলতো সুস্বাস্থের জন্য আমাদের কোন কোন খাবার খাওয়া উচিত?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1217199"/>
            <a:ext cx="5204213" cy="3486757"/>
          </a:xfrm>
          <a:prstGeom prst="round2DiagRect">
            <a:avLst>
              <a:gd name="adj1" fmla="val 39085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2" y="1217200"/>
            <a:ext cx="5446968" cy="3486756"/>
          </a:xfrm>
          <a:prstGeom prst="round2DiagRect">
            <a:avLst>
              <a:gd name="adj1" fmla="val 0"/>
              <a:gd name="adj2" fmla="val 41875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39396" y="4800674"/>
            <a:ext cx="295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প্রকার ফল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351" y="4849034"/>
            <a:ext cx="5062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ভাত ,মাছ,ডাল মাংস ও শাক সবজি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5948" y="5817399"/>
            <a:ext cx="468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কারণ এগুলো স্বাস্থ্যকর খাবার।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2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52" y="433332"/>
            <a:ext cx="4083217" cy="783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9179" y="2274838"/>
            <a:ext cx="349019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সুস্বাস্থের জন্য আমাদের কোন কোন খাবার পরিহার করা উচিত?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64" y="1157306"/>
            <a:ext cx="6304423" cy="4283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43632" y="2422117"/>
            <a:ext cx="2321283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চিপস, বিস্কুট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ইত্যাদি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4880" y="2422117"/>
            <a:ext cx="249878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কারণ এগুলো স্বাস্থ্যকর খাবার 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9A3380-BD62-4298-B93A-3D67854AA93D}"/>
              </a:ext>
            </a:extLst>
          </p:cNvPr>
          <p:cNvCxnSpPr/>
          <p:nvPr/>
        </p:nvCxnSpPr>
        <p:spPr>
          <a:xfrm>
            <a:off x="4881716" y="294968"/>
            <a:ext cx="0" cy="6253316"/>
          </a:xfrm>
          <a:prstGeom prst="line">
            <a:avLst/>
          </a:prstGeom>
          <a:ln w="38100"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/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0E4F30-9A1A-447D-A814-9A801EC89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7" y="324465"/>
            <a:ext cx="11577485" cy="6238568"/>
          </a:xfrm>
          <a:prstGeom prst="rect">
            <a:avLst/>
          </a:prstGeom>
          <a:ln>
            <a:solidFill>
              <a:srgbClr val="00DE64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D574C7-1194-4815-9D2C-E80C2749FD94}"/>
              </a:ext>
            </a:extLst>
          </p:cNvPr>
          <p:cNvSpPr/>
          <p:nvPr/>
        </p:nvSpPr>
        <p:spPr>
          <a:xfrm>
            <a:off x="3480997" y="2612752"/>
            <a:ext cx="5205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6991" y="3682753"/>
            <a:ext cx="7977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যে সকল খাদ্য কম খাওয়া উচিত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1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39E239-DA04-4479-B279-6CEA2BC94332}"/>
              </a:ext>
            </a:extLst>
          </p:cNvPr>
          <p:cNvSpPr txBox="1"/>
          <p:nvPr/>
        </p:nvSpPr>
        <p:spPr>
          <a:xfrm>
            <a:off x="7082687" y="1078511"/>
            <a:ext cx="4257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128" t="13202" r="14101" b="32074"/>
          <a:stretch/>
        </p:blipFill>
        <p:spPr>
          <a:xfrm>
            <a:off x="7417263" y="329260"/>
            <a:ext cx="2764240" cy="646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9B2DE-11AF-4EC9-9D4C-37C6F93711A2}"/>
              </a:ext>
            </a:extLst>
          </p:cNvPr>
          <p:cNvSpPr txBox="1"/>
          <p:nvPr/>
        </p:nvSpPr>
        <p:spPr>
          <a:xfrm>
            <a:off x="1417753" y="595310"/>
            <a:ext cx="2468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36285-FB0D-4CF9-82E8-96C41FCBDF76}"/>
              </a:ext>
            </a:extLst>
          </p:cNvPr>
          <p:cNvSpPr txBox="1"/>
          <p:nvPr/>
        </p:nvSpPr>
        <p:spPr>
          <a:xfrm>
            <a:off x="352496" y="1612420"/>
            <a:ext cx="5698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F90864-5BAA-4CD4-BF63-EE1142200414}"/>
              </a:ext>
            </a:extLst>
          </p:cNvPr>
          <p:cNvSpPr txBox="1"/>
          <p:nvPr/>
        </p:nvSpPr>
        <p:spPr>
          <a:xfrm>
            <a:off x="289560" y="4736811"/>
            <a:ext cx="5698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খাবারগুলোকে 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স্বাস্হ্যসম্মত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স্বাস্হ্যসম্মত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য়”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ি।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1C94C6-739E-4EBE-AD67-B7B6B1D65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83" b="16879"/>
          <a:stretch/>
        </p:blipFill>
        <p:spPr>
          <a:xfrm>
            <a:off x="289560" y="3295687"/>
            <a:ext cx="5269605" cy="13275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FDF85F-581A-4CB1-83D4-91881860B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0780" y="1858297"/>
            <a:ext cx="5698284" cy="46328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680" y="253256"/>
            <a:ext cx="1180853" cy="12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752</Words>
  <Application>Microsoft Office PowerPoint</Application>
  <PresentationFormat>Widescreen</PresentationFormat>
  <Paragraphs>112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Bradley Hand ITC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Dilruba khatun</cp:lastModifiedBy>
  <cp:revision>157</cp:revision>
  <dcterms:created xsi:type="dcterms:W3CDTF">2019-12-05T16:30:02Z</dcterms:created>
  <dcterms:modified xsi:type="dcterms:W3CDTF">2020-04-29T12:29:56Z</dcterms:modified>
</cp:coreProperties>
</file>