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21" r:id="rId2"/>
    <p:sldId id="300" r:id="rId3"/>
    <p:sldId id="299" r:id="rId4"/>
    <p:sldId id="278" r:id="rId5"/>
    <p:sldId id="264" r:id="rId6"/>
    <p:sldId id="325" r:id="rId7"/>
    <p:sldId id="284" r:id="rId8"/>
    <p:sldId id="318" r:id="rId9"/>
    <p:sldId id="317" r:id="rId10"/>
    <p:sldId id="304" r:id="rId11"/>
    <p:sldId id="315" r:id="rId12"/>
    <p:sldId id="331" r:id="rId13"/>
    <p:sldId id="332" r:id="rId14"/>
    <p:sldId id="310" r:id="rId15"/>
    <p:sldId id="316" r:id="rId16"/>
    <p:sldId id="319" r:id="rId17"/>
    <p:sldId id="309" r:id="rId18"/>
    <p:sldId id="268" r:id="rId19"/>
    <p:sldId id="266" r:id="rId20"/>
    <p:sldId id="33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6038" autoAdjust="0"/>
  </p:normalViewPr>
  <p:slideViewPr>
    <p:cSldViewPr>
      <p:cViewPr>
        <p:scale>
          <a:sx n="74" d="100"/>
          <a:sy n="74" d="100"/>
        </p:scale>
        <p:origin x="-11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jpeg"/><Relationship Id="rId2" Type="http://schemas.openxmlformats.org/officeDocument/2006/relationships/image" Target="../media/image34.jpg"/><Relationship Id="rId1" Type="http://schemas.openxmlformats.org/officeDocument/2006/relationships/image" Target="../media/image33.jpg"/><Relationship Id="rId4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E0E15-5E37-473C-BC2C-94F37B70E162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E5C54-415B-4001-9B18-04FBB1281FA6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সালফিউরিক এসিডের কয়েকটি ব্যবহার</a:t>
          </a:r>
          <a:endParaRPr lang="en-US" dirty="0"/>
        </a:p>
      </dgm:t>
    </dgm:pt>
    <dgm:pt modelId="{D9B979B7-C09A-4FF7-A044-A288BAE472F7}" type="parTrans" cxnId="{F33418BF-24B9-46B5-B66A-CC45FA5842F7}">
      <dgm:prSet/>
      <dgm:spPr/>
      <dgm:t>
        <a:bodyPr/>
        <a:lstStyle/>
        <a:p>
          <a:endParaRPr lang="en-US"/>
        </a:p>
      </dgm:t>
    </dgm:pt>
    <dgm:pt modelId="{59C3DE30-911D-452D-9908-D0A0AC4D2D8A}" type="sibTrans" cxnId="{F33418BF-24B9-46B5-B66A-CC45FA5842F7}">
      <dgm:prSet/>
      <dgm:spPr/>
      <dgm:t>
        <a:bodyPr/>
        <a:lstStyle/>
        <a:p>
          <a:endParaRPr lang="en-US"/>
        </a:p>
      </dgm:t>
    </dgm:pt>
    <dgm:pt modelId="{0D51F563-3EF8-4C0F-BD5A-B58EDECAA2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D92CE34-D82A-45F9-BCEE-FC3E28F0E7F1}" type="parTrans" cxnId="{7569392A-B7FD-46E0-BD4D-89E3C21C88CB}">
      <dgm:prSet/>
      <dgm:spPr/>
      <dgm:t>
        <a:bodyPr/>
        <a:lstStyle/>
        <a:p>
          <a:endParaRPr lang="en-US"/>
        </a:p>
      </dgm:t>
    </dgm:pt>
    <dgm:pt modelId="{17EC5D0A-AA7C-44BC-8D40-AEE1F6E6ED97}" type="sibTrans" cxnId="{7569392A-B7FD-46E0-BD4D-89E3C21C88CB}">
      <dgm:prSet/>
      <dgm:spPr/>
      <dgm:t>
        <a:bodyPr/>
        <a:lstStyle/>
        <a:p>
          <a:endParaRPr lang="en-US"/>
        </a:p>
      </dgm:t>
    </dgm:pt>
    <dgm:pt modelId="{5F7AC58A-8F06-4CC2-A277-44F13509F9D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624B26A-D896-4769-AFB3-04A71F8D84DB}" type="parTrans" cxnId="{15B466F7-63A0-4C54-AE0C-45971DB5E1A5}">
      <dgm:prSet/>
      <dgm:spPr/>
      <dgm:t>
        <a:bodyPr/>
        <a:lstStyle/>
        <a:p>
          <a:endParaRPr lang="en-US"/>
        </a:p>
      </dgm:t>
    </dgm:pt>
    <dgm:pt modelId="{A0F6537C-6DF9-456B-8902-EC13CB3D3751}" type="sibTrans" cxnId="{15B466F7-63A0-4C54-AE0C-45971DB5E1A5}">
      <dgm:prSet/>
      <dgm:spPr/>
      <dgm:t>
        <a:bodyPr/>
        <a:lstStyle/>
        <a:p>
          <a:endParaRPr lang="en-US"/>
        </a:p>
      </dgm:t>
    </dgm:pt>
    <dgm:pt modelId="{70EF28A7-2640-4E4D-BEC2-674817E24DE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141BEDC-0BBE-4737-B8F6-F6D2519E6A00}" type="sibTrans" cxnId="{F28ABAF2-1B5E-4F70-BE1C-AD7ADE362BAF}">
      <dgm:prSet/>
      <dgm:spPr/>
      <dgm:t>
        <a:bodyPr/>
        <a:lstStyle/>
        <a:p>
          <a:endParaRPr lang="en-US"/>
        </a:p>
      </dgm:t>
    </dgm:pt>
    <dgm:pt modelId="{9A5696F9-ADF6-45E5-95FC-A1AC21BDA389}" type="parTrans" cxnId="{F28ABAF2-1B5E-4F70-BE1C-AD7ADE362BAF}">
      <dgm:prSet/>
      <dgm:spPr/>
      <dgm:t>
        <a:bodyPr/>
        <a:lstStyle/>
        <a:p>
          <a:endParaRPr lang="en-US"/>
        </a:p>
      </dgm:t>
    </dgm:pt>
    <dgm:pt modelId="{070116E2-7961-40BE-9D23-2974982668E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54A8F1C-8104-4474-BD1E-3F2F80198FE5}" type="sibTrans" cxnId="{BD7228F2-01B4-4D9E-9D7A-89FB342282B2}">
      <dgm:prSet/>
      <dgm:spPr/>
      <dgm:t>
        <a:bodyPr/>
        <a:lstStyle/>
        <a:p>
          <a:endParaRPr lang="en-US"/>
        </a:p>
      </dgm:t>
    </dgm:pt>
    <dgm:pt modelId="{7BB9B4A7-8CB6-4629-A044-3A37BE411DB7}" type="parTrans" cxnId="{BD7228F2-01B4-4D9E-9D7A-89FB342282B2}">
      <dgm:prSet/>
      <dgm:spPr/>
      <dgm:t>
        <a:bodyPr/>
        <a:lstStyle/>
        <a:p>
          <a:endParaRPr lang="en-US"/>
        </a:p>
      </dgm:t>
    </dgm:pt>
    <dgm:pt modelId="{F12EF4B8-EFB4-42ED-8C8B-930DE0D6CC82}" type="pres">
      <dgm:prSet presAssocID="{6C3E0E15-5E37-473C-BC2C-94F37B70E1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BE2C84-5D8E-4DD6-B255-586FE8F034EC}" type="pres">
      <dgm:prSet presAssocID="{AA2E5C54-415B-4001-9B18-04FBB1281FA6}" presName="centerShape" presStyleLbl="node0" presStyleIdx="0" presStyleCnt="1" custScaleX="116575" custScaleY="116575"/>
      <dgm:spPr/>
      <dgm:t>
        <a:bodyPr/>
        <a:lstStyle/>
        <a:p>
          <a:endParaRPr lang="en-US"/>
        </a:p>
      </dgm:t>
    </dgm:pt>
    <dgm:pt modelId="{75514FA7-DCB5-4A81-A08B-DDD8246726CA}" type="pres">
      <dgm:prSet presAssocID="{4D92CE34-D82A-45F9-BCEE-FC3E28F0E7F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1503F7D-CAA8-4763-B1E2-21615D170DAC}" type="pres">
      <dgm:prSet presAssocID="{4D92CE34-D82A-45F9-BCEE-FC3E28F0E7F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2AAD7B9-EA2A-411F-9C31-96D0E410421D}" type="pres">
      <dgm:prSet presAssocID="{0D51F563-3EF8-4C0F-BD5A-B58EDECAA230}" presName="node" presStyleLbl="node1" presStyleIdx="0" presStyleCnt="4" custScaleX="160701" custScaleY="139702" custRadScaleRad="92384" custRadScaleInc="-1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E284E-BE19-453F-B992-03E4FEC58C4E}" type="pres">
      <dgm:prSet presAssocID="{5624B26A-D896-4769-AFB3-04A71F8D84D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AE5CF2D-2C22-4D7F-B542-AC53CBDC998D}" type="pres">
      <dgm:prSet presAssocID="{5624B26A-D896-4769-AFB3-04A71F8D84D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44D3288-3C42-4038-8453-CC06CD75977E}" type="pres">
      <dgm:prSet presAssocID="{5F7AC58A-8F06-4CC2-A277-44F13509F9D2}" presName="node" presStyleLbl="node1" presStyleIdx="1" presStyleCnt="4" custScaleX="183911" custScaleY="183911" custRadScaleRad="150805" custRadScaleInc="4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8BF34-DC49-4B6E-B15E-DF90EB08CA8D}" type="pres">
      <dgm:prSet presAssocID="{9A5696F9-ADF6-45E5-95FC-A1AC21BDA38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501DF37-806B-4ED9-BFCF-E239718010B1}" type="pres">
      <dgm:prSet presAssocID="{9A5696F9-ADF6-45E5-95FC-A1AC21BDA38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F936CE5-65C3-4622-93BB-46DC7575DC74}" type="pres">
      <dgm:prSet presAssocID="{70EF28A7-2640-4E4D-BEC2-674817E24DE7}" presName="node" presStyleLbl="node1" presStyleIdx="2" presStyleCnt="4" custScaleX="162500" custScaleY="148208" custRadScaleRad="128118" custRadScaleInc="-1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80C47-B57E-4F54-99F5-9BF95045E3D0}" type="pres">
      <dgm:prSet presAssocID="{7BB9B4A7-8CB6-4629-A044-3A37BE411DB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73385CF-5338-4592-B74B-A942FF2B473B}" type="pres">
      <dgm:prSet presAssocID="{7BB9B4A7-8CB6-4629-A044-3A37BE411DB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F7D4388-6E46-41F0-AFA5-1635E2C6ED02}" type="pres">
      <dgm:prSet presAssocID="{070116E2-7961-40BE-9D23-2974982668E5}" presName="node" presStyleLbl="node1" presStyleIdx="3" presStyleCnt="4" custScaleX="187505" custScaleY="152189" custRadScaleRad="138113" custRadScaleInc="-10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20D89A-C596-4D98-AFAF-E9B1B661D3C9}" type="presOf" srcId="{5624B26A-D896-4769-AFB3-04A71F8D84DB}" destId="{7AEE284E-BE19-453F-B992-03E4FEC58C4E}" srcOrd="0" destOrd="0" presId="urn:microsoft.com/office/officeart/2005/8/layout/radial5"/>
    <dgm:cxn modelId="{15B466F7-63A0-4C54-AE0C-45971DB5E1A5}" srcId="{AA2E5C54-415B-4001-9B18-04FBB1281FA6}" destId="{5F7AC58A-8F06-4CC2-A277-44F13509F9D2}" srcOrd="1" destOrd="0" parTransId="{5624B26A-D896-4769-AFB3-04A71F8D84DB}" sibTransId="{A0F6537C-6DF9-456B-8902-EC13CB3D3751}"/>
    <dgm:cxn modelId="{F4F1F74C-B19E-4FE8-BEA7-67821E62E5E6}" type="presOf" srcId="{070116E2-7961-40BE-9D23-2974982668E5}" destId="{5F7D4388-6E46-41F0-AFA5-1635E2C6ED02}" srcOrd="0" destOrd="0" presId="urn:microsoft.com/office/officeart/2005/8/layout/radial5"/>
    <dgm:cxn modelId="{B66CEA1A-7655-4AA7-9B7F-86D7A9CEAEA1}" type="presOf" srcId="{4D92CE34-D82A-45F9-BCEE-FC3E28F0E7F1}" destId="{D1503F7D-CAA8-4763-B1E2-21615D170DAC}" srcOrd="1" destOrd="0" presId="urn:microsoft.com/office/officeart/2005/8/layout/radial5"/>
    <dgm:cxn modelId="{1D864D09-B31A-4155-ACB3-69AFB85E16B9}" type="presOf" srcId="{0D51F563-3EF8-4C0F-BD5A-B58EDECAA230}" destId="{F2AAD7B9-EA2A-411F-9C31-96D0E410421D}" srcOrd="0" destOrd="0" presId="urn:microsoft.com/office/officeart/2005/8/layout/radial5"/>
    <dgm:cxn modelId="{F33418BF-24B9-46B5-B66A-CC45FA5842F7}" srcId="{6C3E0E15-5E37-473C-BC2C-94F37B70E162}" destId="{AA2E5C54-415B-4001-9B18-04FBB1281FA6}" srcOrd="0" destOrd="0" parTransId="{D9B979B7-C09A-4FF7-A044-A288BAE472F7}" sibTransId="{59C3DE30-911D-452D-9908-D0A0AC4D2D8A}"/>
    <dgm:cxn modelId="{3E768CD2-280D-4233-8CC6-DE6AB79C07A4}" type="presOf" srcId="{4D92CE34-D82A-45F9-BCEE-FC3E28F0E7F1}" destId="{75514FA7-DCB5-4A81-A08B-DDD8246726CA}" srcOrd="0" destOrd="0" presId="urn:microsoft.com/office/officeart/2005/8/layout/radial5"/>
    <dgm:cxn modelId="{F28ABAF2-1B5E-4F70-BE1C-AD7ADE362BAF}" srcId="{AA2E5C54-415B-4001-9B18-04FBB1281FA6}" destId="{70EF28A7-2640-4E4D-BEC2-674817E24DE7}" srcOrd="2" destOrd="0" parTransId="{9A5696F9-ADF6-45E5-95FC-A1AC21BDA389}" sibTransId="{8141BEDC-0BBE-4737-B8F6-F6D2519E6A00}"/>
    <dgm:cxn modelId="{F314850D-DCB9-419E-BB73-4131432816B8}" type="presOf" srcId="{6C3E0E15-5E37-473C-BC2C-94F37B70E162}" destId="{F12EF4B8-EFB4-42ED-8C8B-930DE0D6CC82}" srcOrd="0" destOrd="0" presId="urn:microsoft.com/office/officeart/2005/8/layout/radial5"/>
    <dgm:cxn modelId="{05BB6146-7B1A-4D88-A72F-163213EB589D}" type="presOf" srcId="{9A5696F9-ADF6-45E5-95FC-A1AC21BDA389}" destId="{D308BF34-DC49-4B6E-B15E-DF90EB08CA8D}" srcOrd="0" destOrd="0" presId="urn:microsoft.com/office/officeart/2005/8/layout/radial5"/>
    <dgm:cxn modelId="{BD7228F2-01B4-4D9E-9D7A-89FB342282B2}" srcId="{AA2E5C54-415B-4001-9B18-04FBB1281FA6}" destId="{070116E2-7961-40BE-9D23-2974982668E5}" srcOrd="3" destOrd="0" parTransId="{7BB9B4A7-8CB6-4629-A044-3A37BE411DB7}" sibTransId="{354A8F1C-8104-4474-BD1E-3F2F80198FE5}"/>
    <dgm:cxn modelId="{CE6F92A0-847F-4C80-BE2B-927F2AD0E359}" type="presOf" srcId="{7BB9B4A7-8CB6-4629-A044-3A37BE411DB7}" destId="{373385CF-5338-4592-B74B-A942FF2B473B}" srcOrd="1" destOrd="0" presId="urn:microsoft.com/office/officeart/2005/8/layout/radial5"/>
    <dgm:cxn modelId="{15B4B74B-5BBE-4A54-8ABA-85CF978B6AB8}" type="presOf" srcId="{5F7AC58A-8F06-4CC2-A277-44F13509F9D2}" destId="{A44D3288-3C42-4038-8453-CC06CD75977E}" srcOrd="0" destOrd="0" presId="urn:microsoft.com/office/officeart/2005/8/layout/radial5"/>
    <dgm:cxn modelId="{7569392A-B7FD-46E0-BD4D-89E3C21C88CB}" srcId="{AA2E5C54-415B-4001-9B18-04FBB1281FA6}" destId="{0D51F563-3EF8-4C0F-BD5A-B58EDECAA230}" srcOrd="0" destOrd="0" parTransId="{4D92CE34-D82A-45F9-BCEE-FC3E28F0E7F1}" sibTransId="{17EC5D0A-AA7C-44BC-8D40-AEE1F6E6ED97}"/>
    <dgm:cxn modelId="{24808F93-9EB8-4712-90B4-621641158527}" type="presOf" srcId="{70EF28A7-2640-4E4D-BEC2-674817E24DE7}" destId="{7F936CE5-65C3-4622-93BB-46DC7575DC74}" srcOrd="0" destOrd="0" presId="urn:microsoft.com/office/officeart/2005/8/layout/radial5"/>
    <dgm:cxn modelId="{C3DD3760-AC96-42A7-AF6A-5AFE85F162F4}" type="presOf" srcId="{5624B26A-D896-4769-AFB3-04A71F8D84DB}" destId="{EAE5CF2D-2C22-4D7F-B542-AC53CBDC998D}" srcOrd="1" destOrd="0" presId="urn:microsoft.com/office/officeart/2005/8/layout/radial5"/>
    <dgm:cxn modelId="{BC40702E-065E-4739-8E00-283047080DD0}" type="presOf" srcId="{7BB9B4A7-8CB6-4629-A044-3A37BE411DB7}" destId="{6C680C47-B57E-4F54-99F5-9BF95045E3D0}" srcOrd="0" destOrd="0" presId="urn:microsoft.com/office/officeart/2005/8/layout/radial5"/>
    <dgm:cxn modelId="{73C41FB5-E51D-4A42-976A-829707C85B95}" type="presOf" srcId="{9A5696F9-ADF6-45E5-95FC-A1AC21BDA389}" destId="{1501DF37-806B-4ED9-BFCF-E239718010B1}" srcOrd="1" destOrd="0" presId="urn:microsoft.com/office/officeart/2005/8/layout/radial5"/>
    <dgm:cxn modelId="{9444B1FC-AB51-4CA5-8215-0C2B214EED56}" type="presOf" srcId="{AA2E5C54-415B-4001-9B18-04FBB1281FA6}" destId="{9BBE2C84-5D8E-4DD6-B255-586FE8F034EC}" srcOrd="0" destOrd="0" presId="urn:microsoft.com/office/officeart/2005/8/layout/radial5"/>
    <dgm:cxn modelId="{9170D8A1-85B7-4DD8-83D2-3ECBDDA03747}" type="presParOf" srcId="{F12EF4B8-EFB4-42ED-8C8B-930DE0D6CC82}" destId="{9BBE2C84-5D8E-4DD6-B255-586FE8F034EC}" srcOrd="0" destOrd="0" presId="urn:microsoft.com/office/officeart/2005/8/layout/radial5"/>
    <dgm:cxn modelId="{4DC75B06-CDB8-4277-80D3-EC83D1052AEE}" type="presParOf" srcId="{F12EF4B8-EFB4-42ED-8C8B-930DE0D6CC82}" destId="{75514FA7-DCB5-4A81-A08B-DDD8246726CA}" srcOrd="1" destOrd="0" presId="urn:microsoft.com/office/officeart/2005/8/layout/radial5"/>
    <dgm:cxn modelId="{1BE7D621-3582-4A79-9060-A5A314F7D98C}" type="presParOf" srcId="{75514FA7-DCB5-4A81-A08B-DDD8246726CA}" destId="{D1503F7D-CAA8-4763-B1E2-21615D170DAC}" srcOrd="0" destOrd="0" presId="urn:microsoft.com/office/officeart/2005/8/layout/radial5"/>
    <dgm:cxn modelId="{43F1D60D-79CB-4BA5-B51C-BDB4E9EC7857}" type="presParOf" srcId="{F12EF4B8-EFB4-42ED-8C8B-930DE0D6CC82}" destId="{F2AAD7B9-EA2A-411F-9C31-96D0E410421D}" srcOrd="2" destOrd="0" presId="urn:microsoft.com/office/officeart/2005/8/layout/radial5"/>
    <dgm:cxn modelId="{C6D162BD-7529-4007-B753-9CA8EE88422D}" type="presParOf" srcId="{F12EF4B8-EFB4-42ED-8C8B-930DE0D6CC82}" destId="{7AEE284E-BE19-453F-B992-03E4FEC58C4E}" srcOrd="3" destOrd="0" presId="urn:microsoft.com/office/officeart/2005/8/layout/radial5"/>
    <dgm:cxn modelId="{CE57A94F-7CEC-4AF7-A3B4-D8C70BB0C646}" type="presParOf" srcId="{7AEE284E-BE19-453F-B992-03E4FEC58C4E}" destId="{EAE5CF2D-2C22-4D7F-B542-AC53CBDC998D}" srcOrd="0" destOrd="0" presId="urn:microsoft.com/office/officeart/2005/8/layout/radial5"/>
    <dgm:cxn modelId="{418D50AB-E12D-4C72-ACB3-6ED3CEC9281D}" type="presParOf" srcId="{F12EF4B8-EFB4-42ED-8C8B-930DE0D6CC82}" destId="{A44D3288-3C42-4038-8453-CC06CD75977E}" srcOrd="4" destOrd="0" presId="urn:microsoft.com/office/officeart/2005/8/layout/radial5"/>
    <dgm:cxn modelId="{EAB10703-CED3-48CB-A7FB-8758B0B49B01}" type="presParOf" srcId="{F12EF4B8-EFB4-42ED-8C8B-930DE0D6CC82}" destId="{D308BF34-DC49-4B6E-B15E-DF90EB08CA8D}" srcOrd="5" destOrd="0" presId="urn:microsoft.com/office/officeart/2005/8/layout/radial5"/>
    <dgm:cxn modelId="{D854F601-80B8-4FB6-84F0-5A3715D977A0}" type="presParOf" srcId="{D308BF34-DC49-4B6E-B15E-DF90EB08CA8D}" destId="{1501DF37-806B-4ED9-BFCF-E239718010B1}" srcOrd="0" destOrd="0" presId="urn:microsoft.com/office/officeart/2005/8/layout/radial5"/>
    <dgm:cxn modelId="{0A626B78-CF34-4B34-BD4D-B078525E8FFB}" type="presParOf" srcId="{F12EF4B8-EFB4-42ED-8C8B-930DE0D6CC82}" destId="{7F936CE5-65C3-4622-93BB-46DC7575DC74}" srcOrd="6" destOrd="0" presId="urn:microsoft.com/office/officeart/2005/8/layout/radial5"/>
    <dgm:cxn modelId="{851DEDDF-FA3F-47E7-A58F-4F0A6F17D137}" type="presParOf" srcId="{F12EF4B8-EFB4-42ED-8C8B-930DE0D6CC82}" destId="{6C680C47-B57E-4F54-99F5-9BF95045E3D0}" srcOrd="7" destOrd="0" presId="urn:microsoft.com/office/officeart/2005/8/layout/radial5"/>
    <dgm:cxn modelId="{556A01EB-CAE3-4737-A382-BAD9EE136C33}" type="presParOf" srcId="{6C680C47-B57E-4F54-99F5-9BF95045E3D0}" destId="{373385CF-5338-4592-B74B-A942FF2B473B}" srcOrd="0" destOrd="0" presId="urn:microsoft.com/office/officeart/2005/8/layout/radial5"/>
    <dgm:cxn modelId="{63E68E10-2F2D-486A-BFD0-308D5111BDEE}" type="presParOf" srcId="{F12EF4B8-EFB4-42ED-8C8B-930DE0D6CC82}" destId="{5F7D4388-6E46-41F0-AFA5-1635E2C6ED02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E0E15-5E37-473C-BC2C-94F37B70E162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E5C54-415B-4001-9B18-04FBB1281FA6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নাইট্রিক এসিডের কয়েকটি ব্যবহার</a:t>
          </a:r>
          <a:endParaRPr lang="en-US" dirty="0">
            <a:solidFill>
              <a:srgbClr val="FF0000"/>
            </a:solidFill>
          </a:endParaRPr>
        </a:p>
      </dgm:t>
    </dgm:pt>
    <dgm:pt modelId="{D9B979B7-C09A-4FF7-A044-A288BAE472F7}" type="parTrans" cxnId="{F33418BF-24B9-46B5-B66A-CC45FA5842F7}">
      <dgm:prSet/>
      <dgm:spPr/>
      <dgm:t>
        <a:bodyPr/>
        <a:lstStyle/>
        <a:p>
          <a:endParaRPr lang="en-US"/>
        </a:p>
      </dgm:t>
    </dgm:pt>
    <dgm:pt modelId="{59C3DE30-911D-452D-9908-D0A0AC4D2D8A}" type="sibTrans" cxnId="{F33418BF-24B9-46B5-B66A-CC45FA5842F7}">
      <dgm:prSet/>
      <dgm:spPr/>
      <dgm:t>
        <a:bodyPr/>
        <a:lstStyle/>
        <a:p>
          <a:endParaRPr lang="en-US"/>
        </a:p>
      </dgm:t>
    </dgm:pt>
    <dgm:pt modelId="{0D51F563-3EF8-4C0F-BD5A-B58EDECAA2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D92CE34-D82A-45F9-BCEE-FC3E28F0E7F1}" type="parTrans" cxnId="{7569392A-B7FD-46E0-BD4D-89E3C21C88CB}">
      <dgm:prSet/>
      <dgm:spPr/>
      <dgm:t>
        <a:bodyPr/>
        <a:lstStyle/>
        <a:p>
          <a:endParaRPr lang="en-US"/>
        </a:p>
      </dgm:t>
    </dgm:pt>
    <dgm:pt modelId="{17EC5D0A-AA7C-44BC-8D40-AEE1F6E6ED97}" type="sibTrans" cxnId="{7569392A-B7FD-46E0-BD4D-89E3C21C88CB}">
      <dgm:prSet/>
      <dgm:spPr/>
      <dgm:t>
        <a:bodyPr/>
        <a:lstStyle/>
        <a:p>
          <a:endParaRPr lang="en-US"/>
        </a:p>
      </dgm:t>
    </dgm:pt>
    <dgm:pt modelId="{5F7AC58A-8F06-4CC2-A277-44F13509F9D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624B26A-D896-4769-AFB3-04A71F8D84DB}" type="parTrans" cxnId="{15B466F7-63A0-4C54-AE0C-45971DB5E1A5}">
      <dgm:prSet/>
      <dgm:spPr/>
      <dgm:t>
        <a:bodyPr/>
        <a:lstStyle/>
        <a:p>
          <a:endParaRPr lang="en-US"/>
        </a:p>
      </dgm:t>
    </dgm:pt>
    <dgm:pt modelId="{A0F6537C-6DF9-456B-8902-EC13CB3D3751}" type="sibTrans" cxnId="{15B466F7-63A0-4C54-AE0C-45971DB5E1A5}">
      <dgm:prSet/>
      <dgm:spPr/>
      <dgm:t>
        <a:bodyPr/>
        <a:lstStyle/>
        <a:p>
          <a:endParaRPr lang="en-US"/>
        </a:p>
      </dgm:t>
    </dgm:pt>
    <dgm:pt modelId="{70EF28A7-2640-4E4D-BEC2-674817E24DE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141BEDC-0BBE-4737-B8F6-F6D2519E6A00}" type="sibTrans" cxnId="{F28ABAF2-1B5E-4F70-BE1C-AD7ADE362BAF}">
      <dgm:prSet/>
      <dgm:spPr/>
      <dgm:t>
        <a:bodyPr/>
        <a:lstStyle/>
        <a:p>
          <a:endParaRPr lang="en-US"/>
        </a:p>
      </dgm:t>
    </dgm:pt>
    <dgm:pt modelId="{9A5696F9-ADF6-45E5-95FC-A1AC21BDA389}" type="parTrans" cxnId="{F28ABAF2-1B5E-4F70-BE1C-AD7ADE362BAF}">
      <dgm:prSet/>
      <dgm:spPr/>
      <dgm:t>
        <a:bodyPr/>
        <a:lstStyle/>
        <a:p>
          <a:endParaRPr lang="en-US"/>
        </a:p>
      </dgm:t>
    </dgm:pt>
    <dgm:pt modelId="{070116E2-7961-40BE-9D23-2974982668E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54A8F1C-8104-4474-BD1E-3F2F80198FE5}" type="sibTrans" cxnId="{BD7228F2-01B4-4D9E-9D7A-89FB342282B2}">
      <dgm:prSet/>
      <dgm:spPr/>
      <dgm:t>
        <a:bodyPr/>
        <a:lstStyle/>
        <a:p>
          <a:endParaRPr lang="en-US"/>
        </a:p>
      </dgm:t>
    </dgm:pt>
    <dgm:pt modelId="{7BB9B4A7-8CB6-4629-A044-3A37BE411DB7}" type="parTrans" cxnId="{BD7228F2-01B4-4D9E-9D7A-89FB342282B2}">
      <dgm:prSet/>
      <dgm:spPr/>
      <dgm:t>
        <a:bodyPr/>
        <a:lstStyle/>
        <a:p>
          <a:endParaRPr lang="en-US"/>
        </a:p>
      </dgm:t>
    </dgm:pt>
    <dgm:pt modelId="{F12EF4B8-EFB4-42ED-8C8B-930DE0D6CC82}" type="pres">
      <dgm:prSet presAssocID="{6C3E0E15-5E37-473C-BC2C-94F37B70E1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BE2C84-5D8E-4DD6-B255-586FE8F034EC}" type="pres">
      <dgm:prSet presAssocID="{AA2E5C54-415B-4001-9B18-04FBB1281FA6}" presName="centerShape" presStyleLbl="node0" presStyleIdx="0" presStyleCnt="1" custScaleX="116575" custScaleY="116575" custLinFactNeighborX="6584" custLinFactNeighborY="6027"/>
      <dgm:spPr/>
      <dgm:t>
        <a:bodyPr/>
        <a:lstStyle/>
        <a:p>
          <a:endParaRPr lang="en-US"/>
        </a:p>
      </dgm:t>
    </dgm:pt>
    <dgm:pt modelId="{75514FA7-DCB5-4A81-A08B-DDD8246726CA}" type="pres">
      <dgm:prSet presAssocID="{4D92CE34-D82A-45F9-BCEE-FC3E28F0E7F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1503F7D-CAA8-4763-B1E2-21615D170DAC}" type="pres">
      <dgm:prSet presAssocID="{4D92CE34-D82A-45F9-BCEE-FC3E28F0E7F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2AAD7B9-EA2A-411F-9C31-96D0E410421D}" type="pres">
      <dgm:prSet presAssocID="{0D51F563-3EF8-4C0F-BD5A-B58EDECAA230}" presName="node" presStyleLbl="node1" presStyleIdx="0" presStyleCnt="4" custScaleX="160701" custScaleY="139702" custRadScaleRad="92384" custRadScaleInc="-1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E284E-BE19-453F-B992-03E4FEC58C4E}" type="pres">
      <dgm:prSet presAssocID="{5624B26A-D896-4769-AFB3-04A71F8D84D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AE5CF2D-2C22-4D7F-B542-AC53CBDC998D}" type="pres">
      <dgm:prSet presAssocID="{5624B26A-D896-4769-AFB3-04A71F8D84D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44D3288-3C42-4038-8453-CC06CD75977E}" type="pres">
      <dgm:prSet presAssocID="{5F7AC58A-8F06-4CC2-A277-44F13509F9D2}" presName="node" presStyleLbl="node1" presStyleIdx="1" presStyleCnt="4" custScaleX="183911" custScaleY="183911" custRadScaleRad="150805" custRadScaleInc="4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8BF34-DC49-4B6E-B15E-DF90EB08CA8D}" type="pres">
      <dgm:prSet presAssocID="{9A5696F9-ADF6-45E5-95FC-A1AC21BDA38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501DF37-806B-4ED9-BFCF-E239718010B1}" type="pres">
      <dgm:prSet presAssocID="{9A5696F9-ADF6-45E5-95FC-A1AC21BDA38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F936CE5-65C3-4622-93BB-46DC7575DC74}" type="pres">
      <dgm:prSet presAssocID="{70EF28A7-2640-4E4D-BEC2-674817E24DE7}" presName="node" presStyleLbl="node1" presStyleIdx="2" presStyleCnt="4" custScaleX="162500" custScaleY="148208" custRadScaleRad="128118" custRadScaleInc="-1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80C47-B57E-4F54-99F5-9BF95045E3D0}" type="pres">
      <dgm:prSet presAssocID="{7BB9B4A7-8CB6-4629-A044-3A37BE411DB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73385CF-5338-4592-B74B-A942FF2B473B}" type="pres">
      <dgm:prSet presAssocID="{7BB9B4A7-8CB6-4629-A044-3A37BE411DB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F7D4388-6E46-41F0-AFA5-1635E2C6ED02}" type="pres">
      <dgm:prSet presAssocID="{070116E2-7961-40BE-9D23-2974982668E5}" presName="node" presStyleLbl="node1" presStyleIdx="3" presStyleCnt="4" custScaleX="187505" custScaleY="152189" custRadScaleRad="138113" custRadScaleInc="-10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20D89A-C596-4D98-AFAF-E9B1B661D3C9}" type="presOf" srcId="{5624B26A-D896-4769-AFB3-04A71F8D84DB}" destId="{7AEE284E-BE19-453F-B992-03E4FEC58C4E}" srcOrd="0" destOrd="0" presId="urn:microsoft.com/office/officeart/2005/8/layout/radial5"/>
    <dgm:cxn modelId="{15B466F7-63A0-4C54-AE0C-45971DB5E1A5}" srcId="{AA2E5C54-415B-4001-9B18-04FBB1281FA6}" destId="{5F7AC58A-8F06-4CC2-A277-44F13509F9D2}" srcOrd="1" destOrd="0" parTransId="{5624B26A-D896-4769-AFB3-04A71F8D84DB}" sibTransId="{A0F6537C-6DF9-456B-8902-EC13CB3D3751}"/>
    <dgm:cxn modelId="{F4F1F74C-B19E-4FE8-BEA7-67821E62E5E6}" type="presOf" srcId="{070116E2-7961-40BE-9D23-2974982668E5}" destId="{5F7D4388-6E46-41F0-AFA5-1635E2C6ED02}" srcOrd="0" destOrd="0" presId="urn:microsoft.com/office/officeart/2005/8/layout/radial5"/>
    <dgm:cxn modelId="{B66CEA1A-7655-4AA7-9B7F-86D7A9CEAEA1}" type="presOf" srcId="{4D92CE34-D82A-45F9-BCEE-FC3E28F0E7F1}" destId="{D1503F7D-CAA8-4763-B1E2-21615D170DAC}" srcOrd="1" destOrd="0" presId="urn:microsoft.com/office/officeart/2005/8/layout/radial5"/>
    <dgm:cxn modelId="{1D864D09-B31A-4155-ACB3-69AFB85E16B9}" type="presOf" srcId="{0D51F563-3EF8-4C0F-BD5A-B58EDECAA230}" destId="{F2AAD7B9-EA2A-411F-9C31-96D0E410421D}" srcOrd="0" destOrd="0" presId="urn:microsoft.com/office/officeart/2005/8/layout/radial5"/>
    <dgm:cxn modelId="{F33418BF-24B9-46B5-B66A-CC45FA5842F7}" srcId="{6C3E0E15-5E37-473C-BC2C-94F37B70E162}" destId="{AA2E5C54-415B-4001-9B18-04FBB1281FA6}" srcOrd="0" destOrd="0" parTransId="{D9B979B7-C09A-4FF7-A044-A288BAE472F7}" sibTransId="{59C3DE30-911D-452D-9908-D0A0AC4D2D8A}"/>
    <dgm:cxn modelId="{3E768CD2-280D-4233-8CC6-DE6AB79C07A4}" type="presOf" srcId="{4D92CE34-D82A-45F9-BCEE-FC3E28F0E7F1}" destId="{75514FA7-DCB5-4A81-A08B-DDD8246726CA}" srcOrd="0" destOrd="0" presId="urn:microsoft.com/office/officeart/2005/8/layout/radial5"/>
    <dgm:cxn modelId="{F28ABAF2-1B5E-4F70-BE1C-AD7ADE362BAF}" srcId="{AA2E5C54-415B-4001-9B18-04FBB1281FA6}" destId="{70EF28A7-2640-4E4D-BEC2-674817E24DE7}" srcOrd="2" destOrd="0" parTransId="{9A5696F9-ADF6-45E5-95FC-A1AC21BDA389}" sibTransId="{8141BEDC-0BBE-4737-B8F6-F6D2519E6A00}"/>
    <dgm:cxn modelId="{F314850D-DCB9-419E-BB73-4131432816B8}" type="presOf" srcId="{6C3E0E15-5E37-473C-BC2C-94F37B70E162}" destId="{F12EF4B8-EFB4-42ED-8C8B-930DE0D6CC82}" srcOrd="0" destOrd="0" presId="urn:microsoft.com/office/officeart/2005/8/layout/radial5"/>
    <dgm:cxn modelId="{05BB6146-7B1A-4D88-A72F-163213EB589D}" type="presOf" srcId="{9A5696F9-ADF6-45E5-95FC-A1AC21BDA389}" destId="{D308BF34-DC49-4B6E-B15E-DF90EB08CA8D}" srcOrd="0" destOrd="0" presId="urn:microsoft.com/office/officeart/2005/8/layout/radial5"/>
    <dgm:cxn modelId="{BD7228F2-01B4-4D9E-9D7A-89FB342282B2}" srcId="{AA2E5C54-415B-4001-9B18-04FBB1281FA6}" destId="{070116E2-7961-40BE-9D23-2974982668E5}" srcOrd="3" destOrd="0" parTransId="{7BB9B4A7-8CB6-4629-A044-3A37BE411DB7}" sibTransId="{354A8F1C-8104-4474-BD1E-3F2F80198FE5}"/>
    <dgm:cxn modelId="{CE6F92A0-847F-4C80-BE2B-927F2AD0E359}" type="presOf" srcId="{7BB9B4A7-8CB6-4629-A044-3A37BE411DB7}" destId="{373385CF-5338-4592-B74B-A942FF2B473B}" srcOrd="1" destOrd="0" presId="urn:microsoft.com/office/officeart/2005/8/layout/radial5"/>
    <dgm:cxn modelId="{15B4B74B-5BBE-4A54-8ABA-85CF978B6AB8}" type="presOf" srcId="{5F7AC58A-8F06-4CC2-A277-44F13509F9D2}" destId="{A44D3288-3C42-4038-8453-CC06CD75977E}" srcOrd="0" destOrd="0" presId="urn:microsoft.com/office/officeart/2005/8/layout/radial5"/>
    <dgm:cxn modelId="{7569392A-B7FD-46E0-BD4D-89E3C21C88CB}" srcId="{AA2E5C54-415B-4001-9B18-04FBB1281FA6}" destId="{0D51F563-3EF8-4C0F-BD5A-B58EDECAA230}" srcOrd="0" destOrd="0" parTransId="{4D92CE34-D82A-45F9-BCEE-FC3E28F0E7F1}" sibTransId="{17EC5D0A-AA7C-44BC-8D40-AEE1F6E6ED97}"/>
    <dgm:cxn modelId="{24808F93-9EB8-4712-90B4-621641158527}" type="presOf" srcId="{70EF28A7-2640-4E4D-BEC2-674817E24DE7}" destId="{7F936CE5-65C3-4622-93BB-46DC7575DC74}" srcOrd="0" destOrd="0" presId="urn:microsoft.com/office/officeart/2005/8/layout/radial5"/>
    <dgm:cxn modelId="{C3DD3760-AC96-42A7-AF6A-5AFE85F162F4}" type="presOf" srcId="{5624B26A-D896-4769-AFB3-04A71F8D84DB}" destId="{EAE5CF2D-2C22-4D7F-B542-AC53CBDC998D}" srcOrd="1" destOrd="0" presId="urn:microsoft.com/office/officeart/2005/8/layout/radial5"/>
    <dgm:cxn modelId="{BC40702E-065E-4739-8E00-283047080DD0}" type="presOf" srcId="{7BB9B4A7-8CB6-4629-A044-3A37BE411DB7}" destId="{6C680C47-B57E-4F54-99F5-9BF95045E3D0}" srcOrd="0" destOrd="0" presId="urn:microsoft.com/office/officeart/2005/8/layout/radial5"/>
    <dgm:cxn modelId="{73C41FB5-E51D-4A42-976A-829707C85B95}" type="presOf" srcId="{9A5696F9-ADF6-45E5-95FC-A1AC21BDA389}" destId="{1501DF37-806B-4ED9-BFCF-E239718010B1}" srcOrd="1" destOrd="0" presId="urn:microsoft.com/office/officeart/2005/8/layout/radial5"/>
    <dgm:cxn modelId="{9444B1FC-AB51-4CA5-8215-0C2B214EED56}" type="presOf" srcId="{AA2E5C54-415B-4001-9B18-04FBB1281FA6}" destId="{9BBE2C84-5D8E-4DD6-B255-586FE8F034EC}" srcOrd="0" destOrd="0" presId="urn:microsoft.com/office/officeart/2005/8/layout/radial5"/>
    <dgm:cxn modelId="{9170D8A1-85B7-4DD8-83D2-3ECBDDA03747}" type="presParOf" srcId="{F12EF4B8-EFB4-42ED-8C8B-930DE0D6CC82}" destId="{9BBE2C84-5D8E-4DD6-B255-586FE8F034EC}" srcOrd="0" destOrd="0" presId="urn:microsoft.com/office/officeart/2005/8/layout/radial5"/>
    <dgm:cxn modelId="{4DC75B06-CDB8-4277-80D3-EC83D1052AEE}" type="presParOf" srcId="{F12EF4B8-EFB4-42ED-8C8B-930DE0D6CC82}" destId="{75514FA7-DCB5-4A81-A08B-DDD8246726CA}" srcOrd="1" destOrd="0" presId="urn:microsoft.com/office/officeart/2005/8/layout/radial5"/>
    <dgm:cxn modelId="{1BE7D621-3582-4A79-9060-A5A314F7D98C}" type="presParOf" srcId="{75514FA7-DCB5-4A81-A08B-DDD8246726CA}" destId="{D1503F7D-CAA8-4763-B1E2-21615D170DAC}" srcOrd="0" destOrd="0" presId="urn:microsoft.com/office/officeart/2005/8/layout/radial5"/>
    <dgm:cxn modelId="{43F1D60D-79CB-4BA5-B51C-BDB4E9EC7857}" type="presParOf" srcId="{F12EF4B8-EFB4-42ED-8C8B-930DE0D6CC82}" destId="{F2AAD7B9-EA2A-411F-9C31-96D0E410421D}" srcOrd="2" destOrd="0" presId="urn:microsoft.com/office/officeart/2005/8/layout/radial5"/>
    <dgm:cxn modelId="{C6D162BD-7529-4007-B753-9CA8EE88422D}" type="presParOf" srcId="{F12EF4B8-EFB4-42ED-8C8B-930DE0D6CC82}" destId="{7AEE284E-BE19-453F-B992-03E4FEC58C4E}" srcOrd="3" destOrd="0" presId="urn:microsoft.com/office/officeart/2005/8/layout/radial5"/>
    <dgm:cxn modelId="{CE57A94F-7CEC-4AF7-A3B4-D8C70BB0C646}" type="presParOf" srcId="{7AEE284E-BE19-453F-B992-03E4FEC58C4E}" destId="{EAE5CF2D-2C22-4D7F-B542-AC53CBDC998D}" srcOrd="0" destOrd="0" presId="urn:microsoft.com/office/officeart/2005/8/layout/radial5"/>
    <dgm:cxn modelId="{418D50AB-E12D-4C72-ACB3-6ED3CEC9281D}" type="presParOf" srcId="{F12EF4B8-EFB4-42ED-8C8B-930DE0D6CC82}" destId="{A44D3288-3C42-4038-8453-CC06CD75977E}" srcOrd="4" destOrd="0" presId="urn:microsoft.com/office/officeart/2005/8/layout/radial5"/>
    <dgm:cxn modelId="{EAB10703-CED3-48CB-A7FB-8758B0B49B01}" type="presParOf" srcId="{F12EF4B8-EFB4-42ED-8C8B-930DE0D6CC82}" destId="{D308BF34-DC49-4B6E-B15E-DF90EB08CA8D}" srcOrd="5" destOrd="0" presId="urn:microsoft.com/office/officeart/2005/8/layout/radial5"/>
    <dgm:cxn modelId="{D854F601-80B8-4FB6-84F0-5A3715D977A0}" type="presParOf" srcId="{D308BF34-DC49-4B6E-B15E-DF90EB08CA8D}" destId="{1501DF37-806B-4ED9-BFCF-E239718010B1}" srcOrd="0" destOrd="0" presId="urn:microsoft.com/office/officeart/2005/8/layout/radial5"/>
    <dgm:cxn modelId="{0A626B78-CF34-4B34-BD4D-B078525E8FFB}" type="presParOf" srcId="{F12EF4B8-EFB4-42ED-8C8B-930DE0D6CC82}" destId="{7F936CE5-65C3-4622-93BB-46DC7575DC74}" srcOrd="6" destOrd="0" presId="urn:microsoft.com/office/officeart/2005/8/layout/radial5"/>
    <dgm:cxn modelId="{851DEDDF-FA3F-47E7-A58F-4F0A6F17D137}" type="presParOf" srcId="{F12EF4B8-EFB4-42ED-8C8B-930DE0D6CC82}" destId="{6C680C47-B57E-4F54-99F5-9BF95045E3D0}" srcOrd="7" destOrd="0" presId="urn:microsoft.com/office/officeart/2005/8/layout/radial5"/>
    <dgm:cxn modelId="{556A01EB-CAE3-4737-A382-BAD9EE136C33}" type="presParOf" srcId="{6C680C47-B57E-4F54-99F5-9BF95045E3D0}" destId="{373385CF-5338-4592-B74B-A942FF2B473B}" srcOrd="0" destOrd="0" presId="urn:microsoft.com/office/officeart/2005/8/layout/radial5"/>
    <dgm:cxn modelId="{63E68E10-2F2D-486A-BFD0-308D5111BDEE}" type="presParOf" srcId="{F12EF4B8-EFB4-42ED-8C8B-930DE0D6CC82}" destId="{5F7D4388-6E46-41F0-AFA5-1635E2C6ED02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E2C84-5D8E-4DD6-B255-586FE8F034EC}">
      <dsp:nvSpPr>
        <dsp:cNvPr id="0" name=""/>
        <dsp:cNvSpPr/>
      </dsp:nvSpPr>
      <dsp:spPr>
        <a:xfrm>
          <a:off x="3427512" y="2158027"/>
          <a:ext cx="1937846" cy="1937846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smtClean="0">
              <a:latin typeface="NikoshBAN" pitchFamily="2" charset="0"/>
              <a:cs typeface="NikoshBAN" pitchFamily="2" charset="0"/>
            </a:rPr>
            <a:t>সালফিউরিক এসিডের কয়েকটি ব্যবহার</a:t>
          </a:r>
          <a:endParaRPr lang="en-US" sz="2200" kern="1200" dirty="0"/>
        </a:p>
      </dsp:txBody>
      <dsp:txXfrm>
        <a:off x="3711303" y="2441818"/>
        <a:ext cx="1370264" cy="1370264"/>
      </dsp:txXfrm>
    </dsp:sp>
    <dsp:sp modelId="{75514FA7-DCB5-4A81-A08B-DDD8246726CA}">
      <dsp:nvSpPr>
        <dsp:cNvPr id="0" name=""/>
        <dsp:cNvSpPr/>
      </dsp:nvSpPr>
      <dsp:spPr>
        <a:xfrm rot="16169760">
          <a:off x="4382878" y="1866403"/>
          <a:ext cx="9909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384378" y="1980926"/>
        <a:ext cx="6936" cy="339113"/>
      </dsp:txXfrm>
    </dsp:sp>
    <dsp:sp modelId="{F2AAD7B9-EA2A-411F-9C31-96D0E410421D}">
      <dsp:nvSpPr>
        <dsp:cNvPr id="0" name=""/>
        <dsp:cNvSpPr/>
      </dsp:nvSpPr>
      <dsp:spPr>
        <a:xfrm>
          <a:off x="3041854" y="-182887"/>
          <a:ext cx="2671360" cy="23222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433066" y="157204"/>
        <a:ext cx="1888936" cy="1642108"/>
      </dsp:txXfrm>
    </dsp:sp>
    <dsp:sp modelId="{7AEE284E-BE19-453F-B992-03E4FEC58C4E}">
      <dsp:nvSpPr>
        <dsp:cNvPr id="0" name=""/>
        <dsp:cNvSpPr/>
      </dsp:nvSpPr>
      <dsp:spPr>
        <a:xfrm rot="156232">
          <a:off x="5439732" y="2895941"/>
          <a:ext cx="181996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39760" y="3007738"/>
        <a:ext cx="127397" cy="339113"/>
      </dsp:txXfrm>
    </dsp:sp>
    <dsp:sp modelId="{A44D3288-3C42-4038-8453-CC06CD75977E}">
      <dsp:nvSpPr>
        <dsp:cNvPr id="0" name=""/>
        <dsp:cNvSpPr/>
      </dsp:nvSpPr>
      <dsp:spPr>
        <a:xfrm>
          <a:off x="5705815" y="1727422"/>
          <a:ext cx="3057184" cy="30571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6153529" y="2175136"/>
        <a:ext cx="2161756" cy="2161756"/>
      </dsp:txXfrm>
    </dsp:sp>
    <dsp:sp modelId="{D308BF34-DC49-4B6E-B15E-DF90EB08CA8D}">
      <dsp:nvSpPr>
        <dsp:cNvPr id="0" name=""/>
        <dsp:cNvSpPr/>
      </dsp:nvSpPr>
      <dsp:spPr>
        <a:xfrm rot="5359668">
          <a:off x="4375312" y="3873978"/>
          <a:ext cx="66407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85156" y="3977055"/>
        <a:ext cx="46485" cy="339113"/>
      </dsp:txXfrm>
    </dsp:sp>
    <dsp:sp modelId="{7F936CE5-65C3-4622-93BB-46DC7575DC74}">
      <dsp:nvSpPr>
        <dsp:cNvPr id="0" name=""/>
        <dsp:cNvSpPr/>
      </dsp:nvSpPr>
      <dsp:spPr>
        <a:xfrm>
          <a:off x="3073092" y="4221025"/>
          <a:ext cx="2701265" cy="246368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468683" y="4581823"/>
        <a:ext cx="1910083" cy="1742090"/>
      </dsp:txXfrm>
    </dsp:sp>
    <dsp:sp modelId="{6C680C47-B57E-4F54-99F5-9BF95045E3D0}">
      <dsp:nvSpPr>
        <dsp:cNvPr id="0" name=""/>
        <dsp:cNvSpPr/>
      </dsp:nvSpPr>
      <dsp:spPr>
        <a:xfrm rot="10490353">
          <a:off x="3188036" y="2945708"/>
          <a:ext cx="172457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39668" y="3056418"/>
        <a:ext cx="120720" cy="339113"/>
      </dsp:txXfrm>
    </dsp:sp>
    <dsp:sp modelId="{5F7D4388-6E46-41F0-AFA5-1635E2C6ED02}">
      <dsp:nvSpPr>
        <dsp:cNvPr id="0" name=""/>
        <dsp:cNvSpPr/>
      </dsp:nvSpPr>
      <dsp:spPr>
        <a:xfrm>
          <a:off x="0" y="2118336"/>
          <a:ext cx="3116927" cy="252986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56463" y="2488826"/>
        <a:ext cx="2204001" cy="1788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E2C84-5D8E-4DD6-B255-586FE8F034EC}">
      <dsp:nvSpPr>
        <dsp:cNvPr id="0" name=""/>
        <dsp:cNvSpPr/>
      </dsp:nvSpPr>
      <dsp:spPr>
        <a:xfrm>
          <a:off x="3427512" y="2158027"/>
          <a:ext cx="1937846" cy="1937846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নাইট্রিক এসিডের কয়েকটি ব্যবহার</a:t>
          </a:r>
          <a:endParaRPr lang="en-US" sz="2200" kern="1200" dirty="0"/>
        </a:p>
      </dsp:txBody>
      <dsp:txXfrm>
        <a:off x="3711303" y="2441818"/>
        <a:ext cx="1370264" cy="1370264"/>
      </dsp:txXfrm>
    </dsp:sp>
    <dsp:sp modelId="{75514FA7-DCB5-4A81-A08B-DDD8246726CA}">
      <dsp:nvSpPr>
        <dsp:cNvPr id="0" name=""/>
        <dsp:cNvSpPr/>
      </dsp:nvSpPr>
      <dsp:spPr>
        <a:xfrm rot="16169760">
          <a:off x="4382878" y="1866403"/>
          <a:ext cx="9909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384378" y="1980926"/>
        <a:ext cx="6936" cy="339113"/>
      </dsp:txXfrm>
    </dsp:sp>
    <dsp:sp modelId="{F2AAD7B9-EA2A-411F-9C31-96D0E410421D}">
      <dsp:nvSpPr>
        <dsp:cNvPr id="0" name=""/>
        <dsp:cNvSpPr/>
      </dsp:nvSpPr>
      <dsp:spPr>
        <a:xfrm>
          <a:off x="3041854" y="-182887"/>
          <a:ext cx="2671360" cy="23222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433066" y="157204"/>
        <a:ext cx="1888936" cy="1642108"/>
      </dsp:txXfrm>
    </dsp:sp>
    <dsp:sp modelId="{7AEE284E-BE19-453F-B992-03E4FEC58C4E}">
      <dsp:nvSpPr>
        <dsp:cNvPr id="0" name=""/>
        <dsp:cNvSpPr/>
      </dsp:nvSpPr>
      <dsp:spPr>
        <a:xfrm rot="156232">
          <a:off x="5439732" y="2895941"/>
          <a:ext cx="181996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39760" y="3007738"/>
        <a:ext cx="127397" cy="339113"/>
      </dsp:txXfrm>
    </dsp:sp>
    <dsp:sp modelId="{A44D3288-3C42-4038-8453-CC06CD75977E}">
      <dsp:nvSpPr>
        <dsp:cNvPr id="0" name=""/>
        <dsp:cNvSpPr/>
      </dsp:nvSpPr>
      <dsp:spPr>
        <a:xfrm>
          <a:off x="5705815" y="1727422"/>
          <a:ext cx="3057184" cy="30571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6153529" y="2175136"/>
        <a:ext cx="2161756" cy="2161756"/>
      </dsp:txXfrm>
    </dsp:sp>
    <dsp:sp modelId="{D308BF34-DC49-4B6E-B15E-DF90EB08CA8D}">
      <dsp:nvSpPr>
        <dsp:cNvPr id="0" name=""/>
        <dsp:cNvSpPr/>
      </dsp:nvSpPr>
      <dsp:spPr>
        <a:xfrm rot="5359668">
          <a:off x="4375312" y="3873978"/>
          <a:ext cx="66407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85156" y="3977055"/>
        <a:ext cx="46485" cy="339113"/>
      </dsp:txXfrm>
    </dsp:sp>
    <dsp:sp modelId="{7F936CE5-65C3-4622-93BB-46DC7575DC74}">
      <dsp:nvSpPr>
        <dsp:cNvPr id="0" name=""/>
        <dsp:cNvSpPr/>
      </dsp:nvSpPr>
      <dsp:spPr>
        <a:xfrm>
          <a:off x="3073092" y="4221025"/>
          <a:ext cx="2701265" cy="246368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468683" y="4581823"/>
        <a:ext cx="1910083" cy="1742090"/>
      </dsp:txXfrm>
    </dsp:sp>
    <dsp:sp modelId="{6C680C47-B57E-4F54-99F5-9BF95045E3D0}">
      <dsp:nvSpPr>
        <dsp:cNvPr id="0" name=""/>
        <dsp:cNvSpPr/>
      </dsp:nvSpPr>
      <dsp:spPr>
        <a:xfrm rot="10490353">
          <a:off x="3188036" y="2945708"/>
          <a:ext cx="172457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39668" y="3056418"/>
        <a:ext cx="120720" cy="339113"/>
      </dsp:txXfrm>
    </dsp:sp>
    <dsp:sp modelId="{5F7D4388-6E46-41F0-AFA5-1635E2C6ED02}">
      <dsp:nvSpPr>
        <dsp:cNvPr id="0" name=""/>
        <dsp:cNvSpPr/>
      </dsp:nvSpPr>
      <dsp:spPr>
        <a:xfrm>
          <a:off x="0" y="2118336"/>
          <a:ext cx="3116927" cy="252986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56463" y="2488826"/>
        <a:ext cx="2204001" cy="1788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55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047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কোন এসিড কোন কাজে ব্যবহৃত হয় তা আরো স্পষ্ট করার জন্য ছকটি খাতায় লিখতে বলা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হল।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ছকটি পূরণে শিক্ষার্থীদের সহায়তা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হল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এসিডের অপব্যবহার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</a:t>
            </a:r>
            <a:r>
              <a:rPr lang="bn-IN" baseline="0" dirty="0" smtClean="0"/>
              <a:t>হল</a:t>
            </a:r>
            <a:r>
              <a:rPr lang="bn-BD" baseline="0" dirty="0" smtClean="0"/>
              <a:t>।</a:t>
            </a:r>
            <a:r>
              <a:rPr lang="bn-IN" baseline="0" dirty="0" smtClean="0"/>
              <a:t> </a:t>
            </a:r>
            <a:r>
              <a:rPr lang="bn-IN" baseline="0" dirty="0" smtClean="0"/>
              <a:t>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এসিড আক্রান্ত ব্যক্তির কিরুপ ক্ষতি হতে পারে?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এসিড নিক্ষেপকারীর কী শাস্তি হতে পারে?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এসিড অপচয় দেশের কী ক্ষতি হতে পারে?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rgbClr val="FF0000"/>
                </a:solidFill>
              </a:rPr>
              <a:t>পাঠ</a:t>
            </a:r>
            <a:r>
              <a:rPr lang="bn-BD" baseline="0" dirty="0" smtClean="0">
                <a:solidFill>
                  <a:srgbClr val="FF0000"/>
                </a:solidFill>
              </a:rPr>
              <a:t> শিরোনাম ঘোষনা </a:t>
            </a:r>
            <a:r>
              <a:rPr lang="en-US" baseline="0" dirty="0" err="1" smtClean="0">
                <a:solidFill>
                  <a:srgbClr val="FF0000"/>
                </a:solidFill>
              </a:rPr>
              <a:t>করার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জন্য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প্রথমে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bn-IN" baseline="0" dirty="0" smtClean="0">
                <a:solidFill>
                  <a:srgbClr val="FF0000"/>
                </a:solidFill>
              </a:rPr>
              <a:t>চিত্র </a:t>
            </a:r>
            <a:r>
              <a:rPr lang="en-US" baseline="0" dirty="0" err="1" smtClean="0">
                <a:solidFill>
                  <a:srgbClr val="FF0000"/>
                </a:solidFill>
              </a:rPr>
              <a:t>দেখিয়ে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শিক্ষার্থীদের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bn-BD" sz="12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অম্ল ও ক্ষারকের মধ্যে পার্থক্য</a:t>
            </a:r>
            <a:r>
              <a:rPr lang="en-US" sz="1200" b="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b="0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প্রাসঙ্গিক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প্র</a:t>
            </a:r>
            <a:r>
              <a:rPr lang="bn-BD" baseline="0" dirty="0" smtClean="0">
                <a:solidFill>
                  <a:srgbClr val="FF0000"/>
                </a:solidFill>
              </a:rPr>
              <a:t>শ্ন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bn-BD" baseline="0" dirty="0" smtClean="0">
                <a:solidFill>
                  <a:srgbClr val="FF0000"/>
                </a:solidFill>
              </a:rPr>
              <a:t>করা </a:t>
            </a:r>
            <a:r>
              <a:rPr lang="en-US" baseline="0" dirty="0" err="1" smtClean="0">
                <a:solidFill>
                  <a:srgbClr val="FF0000"/>
                </a:solidFill>
              </a:rPr>
              <a:t>হল</a:t>
            </a:r>
            <a:r>
              <a:rPr lang="bn-BD" baseline="0" dirty="0" smtClean="0">
                <a:solidFill>
                  <a:srgbClr val="FF0000"/>
                </a:solidFill>
              </a:rPr>
              <a:t> </a:t>
            </a:r>
            <a:r>
              <a:rPr lang="bn-IN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</a:t>
            </a:r>
            <a:r>
              <a:rPr lang="en-US" sz="1200" kern="120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হল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baseline="0" dirty="0" smtClean="0">
              <a:solidFill>
                <a:srgbClr val="FF000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aseline="0" dirty="0" err="1" smtClean="0">
                <a:solidFill>
                  <a:srgbClr val="FF0000"/>
                </a:solidFill>
              </a:rPr>
              <a:t>ব্যাটারীতে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তরল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পদার্থ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হিসাবে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কি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ব্যবহৃত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হয়</a:t>
            </a:r>
            <a:r>
              <a:rPr lang="en-US" baseline="0" dirty="0" smtClean="0">
                <a:solidFill>
                  <a:srgbClr val="FF0000"/>
                </a:solidFill>
              </a:rPr>
              <a:t>? </a:t>
            </a:r>
            <a:r>
              <a:rPr lang="en-US" baseline="0" dirty="0" err="1" smtClean="0">
                <a:solidFill>
                  <a:srgbClr val="FF0000"/>
                </a:solidFill>
              </a:rPr>
              <a:t>উত্তরঃ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এসিড</a:t>
            </a:r>
            <a:endParaRPr lang="en-US" baseline="0" dirty="0" smtClean="0">
              <a:solidFill>
                <a:srgbClr val="FF000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aseline="0" dirty="0" err="1" smtClean="0">
                <a:solidFill>
                  <a:srgbClr val="FF0000"/>
                </a:solidFill>
              </a:rPr>
              <a:t>সাবান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তৈরিতে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সাধারনত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কি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ব্যবহুত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হয়</a:t>
            </a:r>
            <a:r>
              <a:rPr lang="en-US" baseline="0" dirty="0" smtClean="0">
                <a:solidFill>
                  <a:srgbClr val="FF0000"/>
                </a:solidFill>
              </a:rPr>
              <a:t>? </a:t>
            </a:r>
            <a:r>
              <a:rPr lang="en-US" baseline="0" dirty="0" err="1" smtClean="0">
                <a:solidFill>
                  <a:srgbClr val="FF0000"/>
                </a:solidFill>
              </a:rPr>
              <a:t>উত্তরঃ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ক্ষারক</a:t>
            </a:r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অম্ল বা এসিড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</a:t>
            </a:r>
            <a:r>
              <a:rPr lang="bn-IN" baseline="0" dirty="0" smtClean="0"/>
              <a:t>হল</a:t>
            </a:r>
            <a:r>
              <a:rPr lang="bn-BD" baseline="0" dirty="0" smtClean="0"/>
              <a:t>।</a:t>
            </a:r>
            <a:r>
              <a:rPr lang="bn-IN" baseline="0" dirty="0" smtClean="0"/>
              <a:t> </a:t>
            </a:r>
            <a:r>
              <a:rPr lang="bn-IN" baseline="0" dirty="0" smtClean="0"/>
              <a:t>যেমন-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১</a:t>
            </a:r>
            <a:r>
              <a:rPr lang="bn-BD" baseline="0" dirty="0" smtClean="0"/>
              <a:t> </a:t>
            </a:r>
            <a:r>
              <a:rPr lang="bn-IN" baseline="0" dirty="0" smtClean="0"/>
              <a:t>জন করে শিক্ষার্থীকে ১টি করে এসিডের নাম বলতে বলা </a:t>
            </a:r>
            <a:r>
              <a:rPr lang="bn-IN" baseline="0" dirty="0" smtClean="0"/>
              <a:t>হল।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ক্ষারকের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</a:t>
            </a:r>
            <a:r>
              <a:rPr lang="bn-IN" baseline="0" dirty="0" smtClean="0"/>
              <a:t>হল</a:t>
            </a:r>
            <a:r>
              <a:rPr lang="bn-BD" baseline="0" dirty="0" smtClean="0"/>
              <a:t>।</a:t>
            </a:r>
            <a:r>
              <a:rPr lang="bn-IN" baseline="0" dirty="0" smtClean="0"/>
              <a:t> </a:t>
            </a:r>
            <a:r>
              <a:rPr lang="bn-IN" baseline="0" dirty="0" smtClean="0"/>
              <a:t>যেমন-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১জন করে শিক্ষার্থীকে ১টি করে ক্ষারকের নাম বলতে বলা </a:t>
            </a:r>
            <a:r>
              <a:rPr lang="bn-IN" baseline="0" dirty="0" smtClean="0"/>
              <a:t>হল।</a:t>
            </a:r>
            <a:r>
              <a:rPr lang="en-US" baseline="0" dirty="0" smtClean="0"/>
              <a:t> </a:t>
            </a:r>
            <a:r>
              <a:rPr lang="bn-IN" baseline="0" dirty="0" smtClean="0"/>
              <a:t> 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ক্ষরকের ব্যবহার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</a:t>
            </a:r>
            <a:r>
              <a:rPr lang="bn-IN" baseline="0" dirty="0" smtClean="0"/>
              <a:t>হল</a:t>
            </a:r>
            <a:r>
              <a:rPr lang="bn-BD" baseline="0" dirty="0" smtClean="0"/>
              <a:t>।</a:t>
            </a:r>
            <a:r>
              <a:rPr lang="bn-IN" baseline="0" dirty="0" smtClean="0"/>
              <a:t> </a:t>
            </a:r>
            <a:r>
              <a:rPr lang="bn-IN" baseline="0" dirty="0" smtClean="0"/>
              <a:t>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ক্ষারক কী কী কাজে ব্যাবহৃত হয়?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হাইড্রোক্লোরিক এসিডের ব্যবহার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হাইড্রোক্লোরিক এসিড </a:t>
            </a:r>
            <a:r>
              <a:rPr lang="bn-IN" baseline="0" dirty="0" smtClean="0"/>
              <a:t> কী কী কাজে </a:t>
            </a:r>
            <a:r>
              <a:rPr lang="bn-IN" baseline="0" dirty="0" smtClean="0"/>
              <a:t>ব্যবহৃত </a:t>
            </a:r>
            <a:r>
              <a:rPr lang="bn-IN" baseline="0" dirty="0" smtClean="0"/>
              <a:t>হয়?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60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পাঠের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সালফিউরিক এসিডের ব্যবহার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</a:t>
            </a:r>
            <a:r>
              <a:rPr lang="bn-IN" baseline="0" dirty="0" smtClean="0"/>
              <a:t>হল</a:t>
            </a:r>
            <a:r>
              <a:rPr lang="bn-BD" baseline="0" dirty="0" smtClean="0"/>
              <a:t>।</a:t>
            </a:r>
            <a:r>
              <a:rPr lang="bn-IN" baseline="0" dirty="0" smtClean="0"/>
              <a:t> </a:t>
            </a:r>
            <a:r>
              <a:rPr lang="bn-IN" baseline="0" dirty="0" smtClean="0"/>
              <a:t>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সালফিউরিক এসিড </a:t>
            </a:r>
            <a:r>
              <a:rPr lang="bn-IN" baseline="0" dirty="0" smtClean="0"/>
              <a:t> কী কী কাজে ব্যাবহৃত হয়?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411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নাইট্রিক এসিডের ব্যবহার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</a:t>
            </a:r>
            <a:r>
              <a:rPr lang="bn-IN" baseline="0" dirty="0" smtClean="0"/>
              <a:t>হল</a:t>
            </a:r>
            <a:r>
              <a:rPr lang="bn-BD" baseline="0" dirty="0" smtClean="0"/>
              <a:t>।</a:t>
            </a:r>
            <a:r>
              <a:rPr lang="bn-IN" baseline="0" dirty="0" smtClean="0"/>
              <a:t> </a:t>
            </a:r>
            <a:r>
              <a:rPr lang="bn-IN" baseline="0" dirty="0" smtClean="0"/>
              <a:t>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নাইট্রিক এসিড </a:t>
            </a:r>
            <a:r>
              <a:rPr lang="bn-IN" baseline="0" dirty="0" smtClean="0"/>
              <a:t> কী কী কাজে ব্যাবহৃত হয়?</a:t>
            </a:r>
            <a:r>
              <a:rPr lang="bn-BD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34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rakibul893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8763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 ক্লাসে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914400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4343400" y="4114800"/>
            <a:ext cx="16764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657600" y="1638300"/>
            <a:ext cx="19050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পেষ্ট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1000" y="381000"/>
            <a:ext cx="3048000" cy="2438400"/>
            <a:chOff x="381000" y="685800"/>
            <a:chExt cx="3048000" cy="2438400"/>
          </a:xfrm>
        </p:grpSpPr>
        <p:pic>
          <p:nvPicPr>
            <p:cNvPr id="24" name="Picture 23" descr="whitewashing-m112-7mcw_018175282008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685800"/>
              <a:ext cx="3048000" cy="205740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81000" y="2743200"/>
              <a:ext cx="3048000" cy="3810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বাসা-বাড়ি হোয়াইট ওয়াসের কাজে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Left Arrow 26"/>
          <p:cNvSpPr/>
          <p:nvPr/>
        </p:nvSpPr>
        <p:spPr>
          <a:xfrm>
            <a:off x="3429000" y="533400"/>
            <a:ext cx="21336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15000" y="0"/>
            <a:ext cx="3429000" cy="2609850"/>
            <a:chOff x="5715000" y="0"/>
            <a:chExt cx="3429000" cy="26098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0"/>
              <a:ext cx="3429000" cy="260985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6004560" y="2209800"/>
              <a:ext cx="2819400" cy="3810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পোকামাকড় দমনে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Left Arrow 40"/>
          <p:cNvSpPr/>
          <p:nvPr/>
        </p:nvSpPr>
        <p:spPr>
          <a:xfrm>
            <a:off x="3886200" y="5166360"/>
            <a:ext cx="16764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Na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OH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87440" y="3733800"/>
            <a:ext cx="2804160" cy="2956560"/>
            <a:chOff x="6187440" y="3733800"/>
            <a:chExt cx="2804160" cy="29565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920" y="3733800"/>
              <a:ext cx="2773680" cy="24384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187440" y="6233160"/>
              <a:ext cx="2453640" cy="4572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পেটের ব্যাথা কমানোর কাজে </a:t>
              </a:r>
              <a:endPara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733800" y="3059430"/>
            <a:ext cx="2667000" cy="723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ক্ষারকের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" y="3505200"/>
            <a:ext cx="3200400" cy="3185160"/>
            <a:chOff x="198120" y="3505200"/>
            <a:chExt cx="3200400" cy="3185160"/>
          </a:xfrm>
        </p:grpSpPr>
        <p:sp>
          <p:nvSpPr>
            <p:cNvPr id="19" name="Rectangle 18"/>
            <p:cNvSpPr/>
            <p:nvPr/>
          </p:nvSpPr>
          <p:spPr>
            <a:xfrm>
              <a:off x="198120" y="6233160"/>
              <a:ext cx="3200400" cy="4572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বিভিন্ন জিনিস পরিষ্কারের কাজে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" y="3505200"/>
              <a:ext cx="315468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27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315200" cy="381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হাইড্রোক্লোরিক এসিডের কয়েকটি ব্যবহার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00600" y="914400"/>
            <a:ext cx="4038600" cy="2743200"/>
            <a:chOff x="4800600" y="304800"/>
            <a:chExt cx="4038600" cy="2743200"/>
          </a:xfrm>
        </p:grpSpPr>
        <p:pic>
          <p:nvPicPr>
            <p:cNvPr id="9" name="Picture 8" descr="2_5460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304800"/>
              <a:ext cx="4038600" cy="2362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800600" y="26670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চামড়া শিল্পে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600" y="717468"/>
            <a:ext cx="3886200" cy="2863932"/>
            <a:chOff x="228600" y="717468"/>
            <a:chExt cx="3886200" cy="2863932"/>
          </a:xfrm>
        </p:grpSpPr>
        <p:sp>
          <p:nvSpPr>
            <p:cNvPr id="3" name="Rectangle 2"/>
            <p:cNvSpPr/>
            <p:nvPr/>
          </p:nvSpPr>
          <p:spPr>
            <a:xfrm>
              <a:off x="228600" y="3200400"/>
              <a:ext cx="38862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ইস্পাত তৈরির কারখানায়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717468"/>
              <a:ext cx="3886200" cy="248293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28600" y="3766996"/>
            <a:ext cx="3886200" cy="2862404"/>
            <a:chOff x="228600" y="3766996"/>
            <a:chExt cx="3886200" cy="2862404"/>
          </a:xfrm>
        </p:grpSpPr>
        <p:sp>
          <p:nvSpPr>
            <p:cNvPr id="5" name="Rectangle 4"/>
            <p:cNvSpPr/>
            <p:nvPr/>
          </p:nvSpPr>
          <p:spPr>
            <a:xfrm>
              <a:off x="228600" y="6248400"/>
              <a:ext cx="38862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টয়লেট পরিষ্কারক হিসাবে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766996"/>
              <a:ext cx="3886200" cy="248140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837853" y="3766996"/>
            <a:ext cx="4001347" cy="2862404"/>
            <a:chOff x="4837853" y="3766996"/>
            <a:chExt cx="4001347" cy="2862404"/>
          </a:xfrm>
        </p:grpSpPr>
        <p:sp>
          <p:nvSpPr>
            <p:cNvPr id="6" name="Rectangle 5"/>
            <p:cNvSpPr/>
            <p:nvPr/>
          </p:nvSpPr>
          <p:spPr>
            <a:xfrm>
              <a:off x="4837853" y="6248400"/>
              <a:ext cx="4001347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ঔষ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কোম্পানিতে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53" y="3766996"/>
              <a:ext cx="4001347" cy="24814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50549642"/>
              </p:ext>
            </p:extLst>
          </p:nvPr>
        </p:nvGraphicFramePr>
        <p:xfrm>
          <a:off x="76200" y="152400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86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BE2C84-5D8E-4DD6-B255-586FE8F03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BBE2C84-5D8E-4DD6-B255-586FE8F03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514FA7-DCB5-4A81-A08B-DDD82467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5514FA7-DCB5-4A81-A08B-DDD824672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AD7B9-EA2A-411F-9C31-96D0E4104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2AAD7B9-EA2A-411F-9C31-96D0E4104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284E-BE19-453F-B992-03E4FEC58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AEE284E-BE19-453F-B992-03E4FEC58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D3288-3C42-4038-8453-CC06CD759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44D3288-3C42-4038-8453-CC06CD759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08BF34-DC49-4B6E-B15E-DF90EB08C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308BF34-DC49-4B6E-B15E-DF90EB08C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936CE5-65C3-4622-93BB-46DC7575D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F936CE5-65C3-4622-93BB-46DC7575D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80C47-B57E-4F54-99F5-9BF95045E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C680C47-B57E-4F54-99F5-9BF95045E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7D4388-6E46-41F0-AFA5-1635E2C6E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F7D4388-6E46-41F0-AFA5-1635E2C6E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20286819"/>
              </p:ext>
            </p:extLst>
          </p:nvPr>
        </p:nvGraphicFramePr>
        <p:xfrm>
          <a:off x="76200" y="152400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6594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BE2C84-5D8E-4DD6-B255-586FE8F03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BBE2C84-5D8E-4DD6-B255-586FE8F03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514FA7-DCB5-4A81-A08B-DDD82467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5514FA7-DCB5-4A81-A08B-DDD824672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AD7B9-EA2A-411F-9C31-96D0E4104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2AAD7B9-EA2A-411F-9C31-96D0E4104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284E-BE19-453F-B992-03E4FEC58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AEE284E-BE19-453F-B992-03E4FEC58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D3288-3C42-4038-8453-CC06CD759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44D3288-3C42-4038-8453-CC06CD759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08BF34-DC49-4B6E-B15E-DF90EB08C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308BF34-DC49-4B6E-B15E-DF90EB08C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936CE5-65C3-4622-93BB-46DC7575D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F936CE5-65C3-4622-93BB-46DC7575D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80C47-B57E-4F54-99F5-9BF95045E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C680C47-B57E-4F54-99F5-9BF95045E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7D4388-6E46-41F0-AFA5-1635E2C6E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F7D4388-6E46-41F0-AFA5-1635E2C6E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685800" y="129540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5600" y="744220"/>
            <a:ext cx="4114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ছকটি পূরণ কর (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লিখবে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85800" y="1397000"/>
          <a:ext cx="7848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এসিডের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রাসায়নিক সংকেত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24401" y="76200"/>
            <a:ext cx="26670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১০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0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দুষ্ট লোকের এসিড ছোড়ার শাস্তি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990600"/>
            <a:ext cx="3657600" cy="2819400"/>
            <a:chOff x="228600" y="304800"/>
            <a:chExt cx="4038600" cy="2590800"/>
          </a:xfrm>
        </p:grpSpPr>
        <p:pic>
          <p:nvPicPr>
            <p:cNvPr id="7" name="Picture 6" descr="14151429719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04800"/>
              <a:ext cx="4038600" cy="2362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8600" y="25146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দুষ্ট লোক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57800" y="990600"/>
            <a:ext cx="3505201" cy="2819401"/>
            <a:chOff x="4724400" y="304799"/>
            <a:chExt cx="4038601" cy="2667001"/>
          </a:xfrm>
        </p:grpSpPr>
        <p:pic>
          <p:nvPicPr>
            <p:cNvPr id="4" name="Picture 3" descr="KHOKSA 14 - 09 - 2013 ASID 1.jpg"/>
            <p:cNvPicPr>
              <a:picLocks noChangeAspect="1"/>
            </p:cNvPicPr>
            <p:nvPr/>
          </p:nvPicPr>
          <p:blipFill>
            <a:blip r:embed="rId4"/>
            <a:srcRect r="28439"/>
            <a:stretch>
              <a:fillRect/>
            </a:stretch>
          </p:blipFill>
          <p:spPr>
            <a:xfrm rot="5400000">
              <a:off x="5596270" y="-567070"/>
              <a:ext cx="2294861" cy="4038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724400" y="2590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এসিড আক্রান্ত ব্যক্তি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4114800"/>
            <a:ext cx="3505200" cy="2286000"/>
            <a:chOff x="228600" y="3886200"/>
            <a:chExt cx="4038600" cy="2514600"/>
          </a:xfrm>
        </p:grpSpPr>
        <p:pic>
          <p:nvPicPr>
            <p:cNvPr id="5" name="Picture 4" descr="2994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3886200"/>
              <a:ext cx="4038600" cy="21336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8600" y="60198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প্রতিবাদ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57800" y="4114800"/>
            <a:ext cx="3524250" cy="2209800"/>
            <a:chOff x="4800600" y="3929062"/>
            <a:chExt cx="4057650" cy="2471738"/>
          </a:xfrm>
        </p:grpSpPr>
        <p:pic>
          <p:nvPicPr>
            <p:cNvPr id="3" name="Picture 2" descr="2_4924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3929062"/>
              <a:ext cx="4057650" cy="209073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00600" y="6019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শাস্তি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609600"/>
            <a:ext cx="29802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00200"/>
            <a:ext cx="8610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এসিড ছোড়ার বিরুদ্ধে কীভাবে অন্যদের সচেতন করা যায় তা ব্যাখ্যা কর।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609600"/>
            <a:ext cx="23622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175" y="2719110"/>
            <a:ext cx="61722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কাজের সাথে এগুলো মিলিয়ে নিতে পার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06183" y="3653525"/>
            <a:ext cx="1147689" cy="81551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লিফলেট  বিলি করণ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60055" y="3653524"/>
            <a:ext cx="1147689" cy="81551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মানব বন্ধন পালন 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750" y="4996748"/>
            <a:ext cx="8395050" cy="600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সন্ত্রাস প্রতিরোধ </a:t>
            </a:r>
            <a:r>
              <a:rPr lang="bn-IN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ফেস্টুন</a:t>
            </a:r>
            <a:r>
              <a:rPr lang="bn-IN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ব্যানার</a:t>
            </a:r>
            <a:r>
              <a:rPr lang="bn-IN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,পোস্টার টানানো  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934200" y="1864659"/>
            <a:ext cx="19219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862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862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4999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লাইম ওয়াটারের সংকেত 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562600" y="18288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458200" y="18288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0800" y="25908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482236" y="2402742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638800" y="25146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1" y="1864659"/>
            <a:ext cx="18288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CaO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250267" y="25146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917267" y="2555689"/>
            <a:ext cx="19219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0799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0" y="3276600"/>
            <a:ext cx="6781803" cy="1676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HCl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রাসায়নিক যৌগটি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খাওয়ার উপযোগী।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খাদ্যদ্রব্য হজমে সাহায্য করে।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ঔষধ, চামড়া শিল্পে ব্যবহৃত হয়।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3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0" y="51054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34984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4582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05600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8534400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5665208" y="57824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3" grpId="0" animBg="1"/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6" grpId="0" animBg="1"/>
      <p:bldP spid="39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3048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1600200"/>
            <a:ext cx="53086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এন্টাসিডে কী বিদ্যমান?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819400"/>
            <a:ext cx="54102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গহনা তৈরিতে স্বর্ণকাররা কোন এসিড ব্যবহার করে?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5334000"/>
            <a:ext cx="54864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এসিড ছোড়ার শাস্তি কী?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8800" y="4114800"/>
            <a:ext cx="56388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ব্যাটারিতে কোন এসিড ব্যবহৃত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6800" y="1066800"/>
            <a:ext cx="7468739" cy="5285765"/>
            <a:chOff x="532261" y="436727"/>
            <a:chExt cx="3575712" cy="2644719"/>
          </a:xfrm>
        </p:grpSpPr>
        <p:sp>
          <p:nvSpPr>
            <p:cNvPr id="13" name="Rectangle 12"/>
            <p:cNvSpPr/>
            <p:nvPr/>
          </p:nvSpPr>
          <p:spPr>
            <a:xfrm>
              <a:off x="532262" y="995150"/>
              <a:ext cx="3575711" cy="13678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32261" y="436727"/>
              <a:ext cx="3575711" cy="5584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37229" y="1472006"/>
              <a:ext cx="565777" cy="8909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36746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07490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2261" y="1373707"/>
              <a:ext cx="3575711" cy="982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1464708" y="2376727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1396673" y="2607483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1328638" y="2838240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00200" y="2133600"/>
            <a:ext cx="5867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অপব্যবহার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রোধে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ভুমিকা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রাখতে পার তা ব্যাখ্যা কর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26720" y="3672840"/>
            <a:ext cx="4191000" cy="3124200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হসেন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উচ্চ বিদ্যালয়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পাল্লা –চাটখিল –নোয়াখালী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মোবাইলনং -০১৭১২৯০৬৯৬৫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melon01121966</a:t>
            </a:r>
            <a:r>
              <a:rPr lang="bn-B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  <a:hlinkClick r:id="rId4"/>
              </a:rPr>
              <a:t>@gmail.com</a:t>
            </a:r>
            <a:r>
              <a:rPr lang="bn-B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01640" y="3672840"/>
            <a:ext cx="3482859" cy="3185160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ও ৬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Untitled1.png"/>
          <p:cNvPicPr>
            <a:picLocks noChangeAspect="1"/>
          </p:cNvPicPr>
          <p:nvPr/>
        </p:nvPicPr>
        <p:blipFill>
          <a:blip r:embed="rId5"/>
          <a:srcRect l="36389" t="18831" r="34722" b="12902"/>
          <a:stretch>
            <a:fillRect/>
          </a:stretch>
        </p:blipFill>
        <p:spPr>
          <a:xfrm>
            <a:off x="6061969" y="401528"/>
            <a:ext cx="23622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21703 Head Sir, Amir Hossa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2573" y="693272"/>
            <a:ext cx="2833627" cy="2507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0" y="228600"/>
            <a:ext cx="6629400" cy="2250996"/>
            <a:chOff x="1828800" y="228600"/>
            <a:chExt cx="6629400" cy="2250996"/>
          </a:xfrm>
        </p:grpSpPr>
        <p:sp>
          <p:nvSpPr>
            <p:cNvPr id="2" name="TextBox 1"/>
            <p:cNvSpPr txBox="1"/>
            <p:nvPr/>
          </p:nvSpPr>
          <p:spPr>
            <a:xfrm>
              <a:off x="2743200" y="228600"/>
              <a:ext cx="434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সবাইকে; </a:t>
              </a:r>
              <a:endPara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28800" y="1371600"/>
              <a:ext cx="6629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এসিড সন্ত্রাসকে না বলুন  </a:t>
              </a:r>
              <a:endPara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149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3400" y="5029200"/>
            <a:ext cx="3733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5029200"/>
            <a:ext cx="3429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52700" y="125730"/>
            <a:ext cx="3429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21" b="10479"/>
          <a:stretch/>
        </p:blipFill>
        <p:spPr>
          <a:xfrm>
            <a:off x="304800" y="1447800"/>
            <a:ext cx="3962400" cy="2994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68" t="6937" r="16129"/>
          <a:stretch/>
        </p:blipFill>
        <p:spPr>
          <a:xfrm>
            <a:off x="4914900" y="1447800"/>
            <a:ext cx="3810000" cy="3067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797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14400" y="3212757"/>
            <a:ext cx="6231467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ক্ষারক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5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90600" y="2438400"/>
            <a:ext cx="75438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এসিড ও ক্ষারক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 করতে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0" y="3352800"/>
            <a:ext cx="81534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সন্ত্রাসের ভয়াবহ দিক সম্পর্কে সবাইকে সচেতন করতে পারবে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219200"/>
            <a:ext cx="37338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203960"/>
            <a:ext cx="4572000" cy="3810000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5867400" y="5173980"/>
            <a:ext cx="2667000" cy="1074420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Up Arrow Callout 4"/>
          <p:cNvSpPr/>
          <p:nvPr/>
        </p:nvSpPr>
        <p:spPr>
          <a:xfrm>
            <a:off x="982980" y="5181600"/>
            <a:ext cx="2667000" cy="1066800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াইড্রোক্লোরিক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3131820" y="259080"/>
            <a:ext cx="3345180" cy="762000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03960"/>
            <a:ext cx="38862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78561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62000" y="3810000"/>
            <a:ext cx="1905000" cy="2905125"/>
            <a:chOff x="762000" y="3810000"/>
            <a:chExt cx="1905000" cy="2905125"/>
          </a:xfrm>
        </p:grpSpPr>
        <p:pic>
          <p:nvPicPr>
            <p:cNvPr id="37" name="Picture 36" descr="shopping.jpg"/>
            <p:cNvPicPr>
              <a:picLocks noChangeAspect="1"/>
            </p:cNvPicPr>
            <p:nvPr/>
          </p:nvPicPr>
          <p:blipFill>
            <a:blip r:embed="rId3"/>
            <a:srcRect l="26889" r="28666"/>
            <a:stretch>
              <a:fillRect/>
            </a:stretch>
          </p:blipFill>
          <p:spPr>
            <a:xfrm>
              <a:off x="762000" y="3810000"/>
              <a:ext cx="1905000" cy="290512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90600" y="52578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HNO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0" y="3810000"/>
            <a:ext cx="2514600" cy="2971800"/>
            <a:chOff x="6096000" y="3810000"/>
            <a:chExt cx="2514600" cy="2971800"/>
          </a:xfrm>
        </p:grpSpPr>
        <p:pic>
          <p:nvPicPr>
            <p:cNvPr id="21" name="Picture 20" descr="f7394fce-7f8b-4443-b94a-e872a96bc1f1_300.jpg"/>
            <p:cNvPicPr>
              <a:picLocks noChangeAspect="1"/>
            </p:cNvPicPr>
            <p:nvPr/>
          </p:nvPicPr>
          <p:blipFill>
            <a:blip r:embed="rId4"/>
            <a:srcRect l="12000" r="14000"/>
            <a:stretch>
              <a:fillRect/>
            </a:stretch>
          </p:blipFill>
          <p:spPr>
            <a:xfrm>
              <a:off x="6096000" y="3810000"/>
              <a:ext cx="2514600" cy="2971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00800" y="5410200"/>
              <a:ext cx="15240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PO</a:t>
              </a:r>
              <a:r>
                <a:rPr lang="en-US" sz="3200" b="1" baseline="-16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2200" y="457200"/>
            <a:ext cx="2667000" cy="2895600"/>
            <a:chOff x="6172200" y="304800"/>
            <a:chExt cx="2667000" cy="3200400"/>
          </a:xfrm>
        </p:grpSpPr>
        <p:pic>
          <p:nvPicPr>
            <p:cNvPr id="42" name="Picture 41" descr="shopping3.jpg"/>
            <p:cNvPicPr>
              <a:picLocks noChangeAspect="1"/>
            </p:cNvPicPr>
            <p:nvPr/>
          </p:nvPicPr>
          <p:blipFill>
            <a:blip r:embed="rId5"/>
            <a:srcRect l="25926" r="25396"/>
            <a:stretch>
              <a:fillRect/>
            </a:stretch>
          </p:blipFill>
          <p:spPr>
            <a:xfrm>
              <a:off x="6172200" y="304800"/>
              <a:ext cx="2667000" cy="320040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6629400" y="26670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4267200" y="4648200"/>
            <a:ext cx="2133600" cy="838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ফসফরিক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160520" y="1042035"/>
            <a:ext cx="21336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2606040" y="5334000"/>
            <a:ext cx="2057400" cy="7620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152400"/>
            <a:ext cx="1828800" cy="3429000"/>
            <a:chOff x="838200" y="152400"/>
            <a:chExt cx="1828800" cy="3429000"/>
          </a:xfrm>
        </p:grpSpPr>
        <p:pic>
          <p:nvPicPr>
            <p:cNvPr id="41" name="Picture 40" descr="shopping1.jpg"/>
            <p:cNvPicPr>
              <a:picLocks noChangeAspect="1"/>
            </p:cNvPicPr>
            <p:nvPr/>
          </p:nvPicPr>
          <p:blipFill>
            <a:blip r:embed="rId6"/>
            <a:srcRect l="20000" r="20572"/>
            <a:stretch>
              <a:fillRect/>
            </a:stretch>
          </p:blipFill>
          <p:spPr>
            <a:xfrm>
              <a:off x="838200" y="152400"/>
              <a:ext cx="1828800" cy="3429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14400" y="25146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HCl</a:t>
              </a:r>
              <a:endParaRPr lang="en-US" sz="3200" b="1" dirty="0"/>
            </a:p>
          </p:txBody>
        </p:sp>
      </p:grpSp>
      <p:sp>
        <p:nvSpPr>
          <p:cNvPr id="25" name="Left Arrow 24"/>
          <p:cNvSpPr/>
          <p:nvPr/>
        </p:nvSpPr>
        <p:spPr>
          <a:xfrm>
            <a:off x="2697480" y="1683067"/>
            <a:ext cx="22098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াইড্রোক্লোরিক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 Same Side Corner Rectangle 28"/>
          <p:cNvSpPr/>
          <p:nvPr/>
        </p:nvSpPr>
        <p:spPr>
          <a:xfrm>
            <a:off x="2943225" y="3086100"/>
            <a:ext cx="3318510" cy="762000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7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>
            <a:off x="3886200" y="685800"/>
            <a:ext cx="22098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মিল্ক অব ম্যাগনেসিয়া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160520" y="4191000"/>
            <a:ext cx="1752600" cy="838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খাবার সোডা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2819400" y="1371600"/>
            <a:ext cx="25146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সোডিয়াম হাইড্রোক্সাইড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3276600" y="5044440"/>
            <a:ext cx="19050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মিল্ক অব লাইম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172200" y="3810000"/>
            <a:ext cx="2590800" cy="2514600"/>
            <a:chOff x="6172200" y="3810000"/>
            <a:chExt cx="2590800" cy="2514600"/>
          </a:xfrm>
        </p:grpSpPr>
        <p:pic>
          <p:nvPicPr>
            <p:cNvPr id="26" name="Picture 25" descr="sodium-bicarbonat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810000"/>
              <a:ext cx="2590800" cy="2514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8" name="Rectangle 27"/>
            <p:cNvSpPr/>
            <p:nvPr/>
          </p:nvSpPr>
          <p:spPr>
            <a:xfrm>
              <a:off x="6553200" y="57150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NaHCO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3622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31" t="3000" r="19231" b="3000"/>
          <a:stretch/>
        </p:blipFill>
        <p:spPr>
          <a:xfrm>
            <a:off x="6400800" y="304800"/>
            <a:ext cx="2438400" cy="2971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1000" y="3876675"/>
            <a:ext cx="2773762" cy="2570321"/>
            <a:chOff x="381000" y="3876675"/>
            <a:chExt cx="2773762" cy="25703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876675"/>
              <a:ext cx="2720340" cy="2570321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69868" y="6016109"/>
                  <a:ext cx="148489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9868" y="6016109"/>
                  <a:ext cx="1484894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3352800" y="2819400"/>
            <a:ext cx="2560320" cy="9639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7401" y="563880"/>
            <a:ext cx="27432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200400"/>
            <a:ext cx="8610600" cy="1066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সংকেতসহ কয়েকটি এসিড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ক্ষারকের নামের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 তৈরি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579120"/>
            <a:ext cx="19050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৩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6089</TotalTime>
  <Words>739</Words>
  <Application>Microsoft Office PowerPoint</Application>
  <PresentationFormat>On-screen Show (4:3)</PresentationFormat>
  <Paragraphs>162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rakibul893</dc:creator>
  <cp:lastModifiedBy>Windows User</cp:lastModifiedBy>
  <cp:revision>734</cp:revision>
  <dcterms:created xsi:type="dcterms:W3CDTF">2006-08-16T00:00:00Z</dcterms:created>
  <dcterms:modified xsi:type="dcterms:W3CDTF">2020-02-02T04:09:54Z</dcterms:modified>
</cp:coreProperties>
</file>