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70" r:id="rId9"/>
    <p:sldId id="267" r:id="rId10"/>
    <p:sldId id="263" r:id="rId11"/>
    <p:sldId id="264" r:id="rId12"/>
    <p:sldId id="265" r:id="rId13"/>
    <p:sldId id="266" r:id="rId14"/>
    <p:sldId id="271" r:id="rId15"/>
    <p:sldId id="268" r:id="rId16"/>
    <p:sldId id="269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7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06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98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9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37DD-DBE4-421E-9866-42F9766CC5F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399B2-9D41-4B7F-9E11-B7DDE64E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9" y="1927538"/>
            <a:ext cx="76962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854" y="386366"/>
            <a:ext cx="90796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আজকের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সবাইকে</a:t>
            </a:r>
            <a:r>
              <a:rPr lang="en-US" sz="7200" dirty="0" smtClean="0"/>
              <a:t>  </a:t>
            </a:r>
            <a:r>
              <a:rPr lang="en-US" sz="72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89669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52600" y="136525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Picture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280" y="984809"/>
            <a:ext cx="7396163" cy="5195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309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52600" y="365125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Pic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21513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221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62000" y="365125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Picture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202" y="17526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ture1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802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47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85800" y="365125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Picture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0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6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890" y="5665563"/>
            <a:ext cx="626966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ব্যবহারের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বণ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©না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890" y="270456"/>
            <a:ext cx="506139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7" y="1548016"/>
            <a:ext cx="3791712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8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76400" y="228600"/>
            <a:ext cx="5473700" cy="75882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5A4FE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52671" y="1759040"/>
            <a:ext cx="221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6471" y="2673440"/>
            <a:ext cx="254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76471" y="4105365"/>
            <a:ext cx="349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ভিডিও, টিভি,সিনেমা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76471" y="4791165"/>
            <a:ext cx="5006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00271" y="3359240"/>
            <a:ext cx="241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65171" y="1897371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Arrow 2"/>
          <p:cNvSpPr/>
          <p:nvPr/>
        </p:nvSpPr>
        <p:spPr>
          <a:xfrm>
            <a:off x="1265171" y="2659371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ight Arrow 2"/>
          <p:cNvSpPr/>
          <p:nvPr/>
        </p:nvSpPr>
        <p:spPr>
          <a:xfrm>
            <a:off x="1267009" y="4107171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Arrow 2"/>
          <p:cNvSpPr/>
          <p:nvPr/>
        </p:nvSpPr>
        <p:spPr>
          <a:xfrm>
            <a:off x="1267009" y="4869171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Arrow 2"/>
          <p:cNvSpPr/>
          <p:nvPr/>
        </p:nvSpPr>
        <p:spPr>
          <a:xfrm>
            <a:off x="1267009" y="3345171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6840" y="532327"/>
            <a:ext cx="3962400" cy="923330"/>
          </a:xfrm>
          <a:prstGeom prst="rect">
            <a:avLst/>
          </a:prstGeom>
          <a:solidFill>
            <a:schemeClr val="accent1"/>
          </a:solidFill>
          <a:ln w="63500" cmpd="thickThin" algn="ctr">
            <a:noFill/>
            <a:miter lim="800000"/>
            <a:headEnd/>
            <a:tailEnd/>
          </a:ln>
          <a:effectLst>
            <a:outerShdw dist="381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32267" y="5380149"/>
            <a:ext cx="7924800" cy="646331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9F9F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মাল্টিমিডিয়ার প্রয়োগ কি কি ক্ষেত্রে বর্ননা কর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75" y="1455657"/>
            <a:ext cx="3948984" cy="32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70709" y="361683"/>
            <a:ext cx="2590800" cy="769441"/>
          </a:xfrm>
          <a:prstGeom prst="rect">
            <a:avLst/>
          </a:prstGeom>
          <a:solidFill>
            <a:schemeClr val="tx1"/>
          </a:solidFill>
          <a:ln w="63500" cmpd="thickThin" algn="ctr">
            <a:noFill/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l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Callout 2"/>
          <p:cNvSpPr/>
          <p:nvPr/>
        </p:nvSpPr>
        <p:spPr>
          <a:xfrm>
            <a:off x="3612525" y="2590800"/>
            <a:ext cx="6477000" cy="4267200"/>
          </a:xfrm>
          <a:prstGeom prst="quad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307026"/>
            <a:ext cx="4453140" cy="29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46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62" y="792942"/>
            <a:ext cx="5156379" cy="2487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9732" y="23501"/>
            <a:ext cx="3581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8751" y="3341626"/>
            <a:ext cx="8534400" cy="1323439"/>
          </a:xfrm>
          <a:prstGeom prst="rect">
            <a:avLst/>
          </a:prstGeom>
          <a:solidFill>
            <a:srgbClr val="00B0F0"/>
          </a:solidFill>
          <a:ln w="5715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মাল্টিমিডিয়ার ব্যবহারের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2321065"/>
            <a:ext cx="10895527" cy="425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945501" y="188762"/>
            <a:ext cx="4757988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94" y="2295307"/>
            <a:ext cx="4180436" cy="4189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711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3471358" y="332704"/>
            <a:ext cx="4605338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4157" y="4436065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সাঈদ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abusayedfulbari@gmail.com </a:t>
            </a:r>
            <a:endParaRPr lang="en-US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39" y="2099263"/>
            <a:ext cx="3000777" cy="20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59790" y="2357885"/>
            <a:ext cx="8305800" cy="3749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নবম ও দশম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 ও গ্রাফিক্স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পাঠঃ ডিজিটাল যন্ত্র ও মাল্টিমিডিয়ার প্রয়োগ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1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en-US" sz="4000" b="1" dirty="0" smtClean="0">
                <a:solidFill>
                  <a:schemeClr val="accent1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/০4/২০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en-US" sz="4000" b="1" dirty="0">
              <a:solidFill>
                <a:schemeClr val="tx2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3858" y="436740"/>
            <a:ext cx="4137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70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ject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936" y="1000260"/>
            <a:ext cx="2819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icture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343696"/>
            <a:ext cx="4667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244" y="3581400"/>
            <a:ext cx="438308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0183" y="3850784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5936" y="178767"/>
            <a:ext cx="864172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83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3423634" y="559158"/>
            <a:ext cx="4605338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81200" y="5085008"/>
            <a:ext cx="7696200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 যন্ত্র ও মাল্টিমিডিয়ার প্রয়োগ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32" y="2108058"/>
            <a:ext cx="3495541" cy="19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381000"/>
            <a:ext cx="2971800" cy="849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1913" y="2513527"/>
            <a:ext cx="861060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মাল্টিমিডিয়ার ধারনা ব্যাখ্যা করতে</a:t>
            </a:r>
            <a:r>
              <a:rPr lang="en-US" sz="4400" dirty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মাল্টিমিডিয়া ব্যবহারের ক্ষেত্রসমুহ চিহ্নিত করতে পারব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6569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1560" y="456296"/>
            <a:ext cx="4891826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70468" y="3038341"/>
            <a:ext cx="6800046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মাল্টিমিডিয়া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, শিক্ষা , ইন্টারনেটসহ বিভিন্ন ক্ষেত্রে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 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31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381" y="489397"/>
            <a:ext cx="452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4" y="2076093"/>
            <a:ext cx="2248136" cy="2379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8303" y="4842458"/>
            <a:ext cx="486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4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4600" y="228600"/>
            <a:ext cx="5105400" cy="71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hina_mobile_phone_anycool_i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92" y="1570686"/>
            <a:ext cx="3452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2V6FTMCA73TWW9CAEU3UC5CAPI04LZCA8JF3YSCAA82D5RCAN42RHFCAYO81GJCAXOLAVJCA7D7M1BCA2QN0C1CAGQ4QKMCAE670Z9CA1POMK0CAYXGR9LCA5ABF0SCAK6TVXOCAEPHR8MCATU5YNTCADHQE0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41" y="3445457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TL296QCAIH5B9FCAG5PPAYCAGQSVFTCA9YIYXQCACGBWCXCAJV666VCAHSS6OACAUBGWGHCAQYKAKVCAKHMB3KCAMJ1BE7CASU273VCA6ZKY0UCA3WAUWXCAZGI6O1CA4KADKRCANFIQSACAHBI2EBCANGQA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221" y="1276350"/>
            <a:ext cx="2133600" cy="167640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projecto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0522" y="939800"/>
            <a:ext cx="2819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k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5784" y="3855568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593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180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19</cp:revision>
  <dcterms:created xsi:type="dcterms:W3CDTF">2020-04-29T10:09:06Z</dcterms:created>
  <dcterms:modified xsi:type="dcterms:W3CDTF">2020-04-29T11:52:32Z</dcterms:modified>
</cp:coreProperties>
</file>