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381000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166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8" name="Picture 7" descr="v.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667000"/>
            <a:ext cx="6400800" cy="37385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6553200" cy="443198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পুষ্টিঃ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খাদ্যের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সকল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দেহের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শক্তির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পুরন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রোগ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প্রতিরোধ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ক্ষমতা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বৃদ্ধি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করে,ক্ষয়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পুরন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পুষ্টি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pd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7848600" cy="51054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4" name="TextBox 3"/>
          <p:cNvSpPr txBox="1"/>
          <p:nvPr/>
        </p:nvSpPr>
        <p:spPr>
          <a:xfrm>
            <a:off x="1447800" y="457200"/>
            <a:ext cx="58674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চার্ট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টি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6962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চার্টে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দেখলাম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খাদ্যের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মুল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 ৩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টিঃ</a:t>
            </a:r>
            <a:endParaRPr lang="en-US" sz="40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১|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শর্করাঃ</a:t>
            </a:r>
            <a:endParaRPr lang="en-US" sz="3200" dirty="0" smtClean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ork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295399"/>
            <a:ext cx="5181600" cy="472717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rko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85800"/>
            <a:ext cx="3200400" cy="31765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6096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শর্করা</a:t>
            </a:r>
            <a:endParaRPr lang="en-US" sz="80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362200"/>
            <a:ext cx="4572000" cy="184665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উতসঃ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চাল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আটা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আলু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চিনি</a:t>
            </a:r>
            <a:endParaRPr lang="en-US" sz="54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7244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দেহের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ক্ষয়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পুরন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|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38862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২| </a:t>
            </a:r>
            <a:r>
              <a:rPr lang="en-US" sz="72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আমিষ</a:t>
            </a:r>
            <a:endParaRPr lang="en-US" sz="72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ami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7400"/>
            <a:ext cx="7620000" cy="437673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32766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আমিষ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am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762000"/>
            <a:ext cx="43434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2438400"/>
            <a:ext cx="3048000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উতসঃমাছ,মাংশ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ডিম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ডাল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724400"/>
            <a:ext cx="68580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দেহের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ক্ষয়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পুরন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ওবৃদ্ধি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সাধন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44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27432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৩| </a:t>
            </a:r>
            <a:r>
              <a:rPr lang="en-US" sz="8000" dirty="0" err="1" smtClean="0">
                <a:solidFill>
                  <a:schemeClr val="accent1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স্নেহ</a:t>
            </a:r>
            <a:endParaRPr lang="en-US" sz="8000" dirty="0">
              <a:solidFill>
                <a:schemeClr val="accent1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seneh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7467600" cy="363378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2438400" cy="13234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স্নেহ</a:t>
            </a:r>
            <a:endParaRPr lang="en-US" sz="8000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3124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seneh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609600"/>
            <a:ext cx="4191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2895600"/>
            <a:ext cx="3276600" cy="21236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উতসঃচর্বি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ঘি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ডালডা,তিল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বাদাম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44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181600"/>
            <a:ext cx="5715000" cy="92333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কাজঃদেহের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তাপ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বাড়ায়</a:t>
            </a:r>
            <a:r>
              <a:rPr lang="en-US" dirty="0" smtClean="0"/>
              <a:t>|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467600" cy="501675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আগে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চার্টে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দেখেছি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সহায়ক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তিনটি</a:t>
            </a:r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ভিটামিন</a:t>
            </a:r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খনিজ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লবন</a:t>
            </a:r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ও</a:t>
            </a:r>
          </a:p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পানি</a:t>
            </a:r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এখন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এ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আলোচনা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করব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|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19812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১|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ভিটামিন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vit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6857999" cy="42671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56388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88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971800"/>
            <a:ext cx="65532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কাজী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শাহানুর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আলম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886200"/>
            <a:ext cx="41910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সহঃ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শিক্ষক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4800600"/>
            <a:ext cx="51054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পলিটেকনিক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উচ্চ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বিদ্যালয়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রংপুর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bd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381000"/>
            <a:ext cx="1800225" cy="2533650"/>
          </a:xfrm>
          <a:prstGeom prst="rect">
            <a:avLst/>
          </a:prstGeom>
        </p:spPr>
      </p:pic>
      <p:pic>
        <p:nvPicPr>
          <p:cNvPr id="9" name="Picture 8" descr="Resize 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762000"/>
            <a:ext cx="12192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23622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ভিটামিন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vit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685800"/>
            <a:ext cx="4210050" cy="350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2438400"/>
            <a:ext cx="2895600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উতসঃপ্রায়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খাবারে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ভিটামিন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|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800600"/>
            <a:ext cx="66294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রোগ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প্রতিরোধ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শক্তি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বাড়ায়,রাসায়নিক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ক্রিয়ায়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উদ্দীপনা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যোগায়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36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4343400" cy="83099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২| </a:t>
            </a:r>
            <a:r>
              <a:rPr lang="en-US" sz="4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খনিজ</a:t>
            </a:r>
            <a:r>
              <a:rPr lang="en-US" sz="4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লবন</a:t>
            </a:r>
            <a:endParaRPr lang="en-US" sz="48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khon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1" y="1676400"/>
            <a:ext cx="6934200" cy="441959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2286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খনিজ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লবন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kho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762000"/>
            <a:ext cx="4267200" cy="4038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286000"/>
            <a:ext cx="3429000" cy="17543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উতসঃপ্রায়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সব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খাবার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|</a:t>
            </a:r>
            <a:endParaRPr lang="en-US" sz="54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953000"/>
            <a:ext cx="6324600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জৈবিক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কাজে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অংশ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নেয়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44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09600"/>
            <a:ext cx="27432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>
                    <a:lumMod val="65000"/>
                  </a:schemeClr>
                </a:solidFill>
                <a:latin typeface="Nikosh" pitchFamily="2" charset="0"/>
                <a:cs typeface="Nikosh" pitchFamily="2" charset="0"/>
              </a:rPr>
              <a:t>৩| </a:t>
            </a:r>
            <a:r>
              <a:rPr lang="en-US" sz="8000" dirty="0" err="1" smtClean="0">
                <a:solidFill>
                  <a:schemeClr val="bg1">
                    <a:lumMod val="65000"/>
                  </a:schemeClr>
                </a:solidFill>
                <a:latin typeface="Nikosh" pitchFamily="2" charset="0"/>
                <a:cs typeface="Nikosh" pitchFamily="2" charset="0"/>
              </a:rPr>
              <a:t>পানি</a:t>
            </a:r>
            <a:endParaRPr lang="en-US" sz="8000" dirty="0">
              <a:solidFill>
                <a:schemeClr val="bg1">
                  <a:lumMod val="6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pa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09800"/>
            <a:ext cx="3733800" cy="3886200"/>
          </a:xfrm>
          <a:prstGeom prst="rect">
            <a:avLst/>
          </a:prstGeom>
        </p:spPr>
      </p:pic>
      <p:pic>
        <p:nvPicPr>
          <p:cNvPr id="6" name="Picture 5" descr="wa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514600"/>
            <a:ext cx="32004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38100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পানি</a:t>
            </a:r>
            <a:endParaRPr lang="en-US" sz="9600" dirty="0">
              <a:solidFill>
                <a:schemeClr val="accent4">
                  <a:lumMod val="20000"/>
                  <a:lumOff val="8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w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838200"/>
            <a:ext cx="3810000" cy="2590800"/>
          </a:xfrm>
          <a:prstGeom prst="rect">
            <a:avLst/>
          </a:prstGeom>
        </p:spPr>
      </p:pic>
      <p:pic>
        <p:nvPicPr>
          <p:cNvPr id="6" name="Picture 5" descr="kh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886200"/>
            <a:ext cx="3657600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2743200"/>
            <a:ext cx="3200400" cy="15696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উতসঃ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সব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খাবারে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থাকে|প্রাকৃতিক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তো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আছেই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32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876800"/>
            <a:ext cx="3200400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দেহে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তাপের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রক্ষা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করে|কোষের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কার্যাদী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নিয়ন্ত্রন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|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5867400" cy="120032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7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72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895600"/>
            <a:ext cx="7086600" cy="280076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" pitchFamily="2" charset="0"/>
                <a:cs typeface="Nikosh" pitchFamily="2" charset="0"/>
              </a:rPr>
              <a:t>১|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খাদ্যের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endParaRPr lang="en-US" sz="4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4400" dirty="0" smtClean="0">
                <a:latin typeface="Nikosh" pitchFamily="2" charset="0"/>
                <a:cs typeface="Nikosh" pitchFamily="2" charset="0"/>
              </a:rPr>
              <a:t>২|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খাদ্যের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গৌন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গুলোর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লিখ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/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বল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09600"/>
            <a:ext cx="44958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7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72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362200"/>
            <a:ext cx="7696200" cy="156966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শাপলা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দলঃআমিষ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খাদ্যের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তালিকা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লিখ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724400"/>
            <a:ext cx="6934200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গোলাপ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দলঃখনিজ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লবনের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উতস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লবন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লিখ</a:t>
            </a:r>
            <a:r>
              <a:rPr lang="en-US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0"/>
            <a:ext cx="48006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8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4290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গলগন্ড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রোগ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কেন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? এ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রোগ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হতে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প্রতিকারের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উপায়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মতামত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তুলে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ধর</a:t>
            </a:r>
            <a:r>
              <a:rPr lang="en-US" sz="48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48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086600" cy="47089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আগামী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দিনে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রাফেজ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খাবার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আলোচনা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করব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|</a:t>
            </a:r>
          </a:p>
          <a:p>
            <a:endParaRPr lang="en-US" sz="60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কেমন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!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219200" y="990600"/>
            <a:ext cx="6553200" cy="518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62400" y="1219200"/>
            <a:ext cx="762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" pitchFamily="2" charset="0"/>
                <a:cs typeface="Nikosh" pitchFamily="2" charset="0"/>
              </a:rPr>
              <a:t>দ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362200"/>
            <a:ext cx="914400" cy="83099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ধ্য</a:t>
            </a:r>
            <a:endParaRPr lang="en-US" sz="48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352800"/>
            <a:ext cx="9906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বা</a:t>
            </a:r>
            <a:endParaRPr lang="en-US" sz="4800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495800"/>
            <a:ext cx="1066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</a:t>
            </a:r>
            <a:endParaRPr lang="en-US" sz="48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48768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80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2209800"/>
            <a:ext cx="44958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" pitchFamily="2" charset="0"/>
                <a:cs typeface="Nikosh" pitchFamily="2" charset="0"/>
              </a:rPr>
              <a:t>৯ম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শ্রেনি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3657600"/>
            <a:ext cx="3276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অধ্যায়ঃ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৫ম</a:t>
            </a:r>
            <a:endParaRPr lang="en-US" sz="54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5029200"/>
            <a:ext cx="3429000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সময়ঃ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৫০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মিনিট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t.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438400"/>
            <a:ext cx="27432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haba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620001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5334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ছবির</a:t>
            </a:r>
            <a:r>
              <a:rPr lang="en-US" sz="5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দিকে</a:t>
            </a:r>
            <a:r>
              <a:rPr lang="en-US" sz="5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sz="5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</a:t>
            </a:r>
            <a:endParaRPr lang="en-US" sz="54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4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দেখতে</a:t>
            </a:r>
            <a:r>
              <a:rPr lang="en-US" sz="4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পারছ</a:t>
            </a:r>
            <a:r>
              <a:rPr lang="en-US" sz="4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-----</a:t>
            </a:r>
            <a:endParaRPr lang="en-US" sz="48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pl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24000"/>
            <a:ext cx="6705599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জ্বি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হ্যা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খাবারের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ছবি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দেখতে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পারছ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-----</a:t>
            </a:r>
            <a:endParaRPr lang="en-US" sz="4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sork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67000"/>
            <a:ext cx="3429000" cy="3581400"/>
          </a:xfrm>
          <a:prstGeom prst="rect">
            <a:avLst/>
          </a:prstGeom>
        </p:spPr>
      </p:pic>
      <p:pic>
        <p:nvPicPr>
          <p:cNvPr id="8" name="Picture 7" descr="seneh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743200"/>
            <a:ext cx="35052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</a:t>
            </a:r>
            <a:endParaRPr lang="en-US" sz="72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295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জ</a:t>
            </a:r>
            <a:endParaRPr lang="en-US" sz="60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5240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কে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16764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র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13716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পা</a:t>
            </a:r>
            <a:endParaRPr lang="en-US" sz="6000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812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ঠ</a:t>
            </a:r>
            <a:endParaRPr lang="en-US" sz="6000" dirty="0">
              <a:solidFill>
                <a:schemeClr val="tx2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581400"/>
            <a:ext cx="51054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খাদ্য</a:t>
            </a:r>
            <a:r>
              <a:rPr lang="en-US" sz="8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পুষ্টি</a:t>
            </a:r>
            <a:endParaRPr lang="en-US" sz="8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54864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শিখন</a:t>
            </a:r>
            <a:r>
              <a:rPr lang="en-US" sz="7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ফল</a:t>
            </a:r>
            <a:endParaRPr lang="en-US" sz="72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6553200" cy="32316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sz="4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4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4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জানবে</a:t>
            </a:r>
            <a:endParaRPr lang="en-US" sz="44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১|খাদ্য ও </a:t>
            </a:r>
            <a:r>
              <a:rPr lang="en-US" sz="4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পুষ্টি</a:t>
            </a:r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২|খাদ্যের </a:t>
            </a:r>
            <a:r>
              <a:rPr lang="en-US" sz="4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4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|</a:t>
            </a:r>
          </a:p>
          <a:p>
            <a:r>
              <a:rPr lang="en-US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৩|খাদ্যের </a:t>
            </a:r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গুলোর</a:t>
            </a:r>
            <a:r>
              <a:rPr lang="en-US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নাম</a:t>
            </a:r>
            <a:endParaRPr lang="en-US" sz="4000" dirty="0" smtClean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৪|খাদ্যের </a:t>
            </a:r>
            <a:r>
              <a:rPr lang="en-US" sz="4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4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গুলোর</a:t>
            </a:r>
            <a:r>
              <a:rPr lang="en-US" sz="4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উতস</a:t>
            </a:r>
            <a:r>
              <a:rPr lang="en-US" sz="4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|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57912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আলোচনা</a:t>
            </a:r>
            <a:endParaRPr lang="en-US" sz="80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7696200" cy="38472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খাদ্যঃ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ক্ষুধা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নিবারনের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যা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সাধারন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খাদ্য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বলি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|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বিজ্ঞানের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ভাষায়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সব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বস্তু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খাওয়ার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শোষিত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হয়ে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শরীরের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কার্য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সম্পাদন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খাদ্য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189</TotalTime>
  <Words>357</Words>
  <Application>Microsoft Office PowerPoint</Application>
  <PresentationFormat>On-screen Show (4:3)</PresentationFormat>
  <Paragraphs>101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31</cp:revision>
  <dcterms:created xsi:type="dcterms:W3CDTF">2006-08-16T00:00:00Z</dcterms:created>
  <dcterms:modified xsi:type="dcterms:W3CDTF">2020-04-30T11:34:30Z</dcterms:modified>
</cp:coreProperties>
</file>