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37"/>
  </p:notesMasterIdLst>
  <p:sldIdLst>
    <p:sldId id="282" r:id="rId2"/>
    <p:sldId id="256" r:id="rId3"/>
    <p:sldId id="299" r:id="rId4"/>
    <p:sldId id="274" r:id="rId5"/>
    <p:sldId id="269" r:id="rId6"/>
    <p:sldId id="368" r:id="rId7"/>
    <p:sldId id="352" r:id="rId8"/>
    <p:sldId id="346" r:id="rId9"/>
    <p:sldId id="367" r:id="rId10"/>
    <p:sldId id="363" r:id="rId11"/>
    <p:sldId id="325" r:id="rId12"/>
    <p:sldId id="364" r:id="rId13"/>
    <p:sldId id="361" r:id="rId14"/>
    <p:sldId id="375" r:id="rId15"/>
    <p:sldId id="377" r:id="rId16"/>
    <p:sldId id="376" r:id="rId17"/>
    <p:sldId id="343" r:id="rId18"/>
    <p:sldId id="381" r:id="rId19"/>
    <p:sldId id="382" r:id="rId20"/>
    <p:sldId id="348" r:id="rId21"/>
    <p:sldId id="365" r:id="rId22"/>
    <p:sldId id="371" r:id="rId23"/>
    <p:sldId id="370" r:id="rId24"/>
    <p:sldId id="372" r:id="rId25"/>
    <p:sldId id="373" r:id="rId26"/>
    <p:sldId id="374" r:id="rId27"/>
    <p:sldId id="378" r:id="rId28"/>
    <p:sldId id="379" r:id="rId29"/>
    <p:sldId id="380" r:id="rId30"/>
    <p:sldId id="276" r:id="rId31"/>
    <p:sldId id="298" r:id="rId32"/>
    <p:sldId id="334" r:id="rId33"/>
    <p:sldId id="270" r:id="rId34"/>
    <p:sldId id="271" r:id="rId35"/>
    <p:sldId id="27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BC"/>
    <a:srgbClr val="00CCFF"/>
    <a:srgbClr val="3333FF"/>
    <a:srgbClr val="CCFFFF"/>
    <a:srgbClr val="C2FFA3"/>
    <a:srgbClr val="CCFF66"/>
    <a:srgbClr val="99FF66"/>
    <a:srgbClr val="CCFF33"/>
    <a:srgbClr val="B3F1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56" autoAdjust="0"/>
    <p:restoredTop sz="94660"/>
  </p:normalViewPr>
  <p:slideViewPr>
    <p:cSldViewPr snapToGrid="0" showGuides="1">
      <p:cViewPr>
        <p:scale>
          <a:sx n="68" d="100"/>
          <a:sy n="68" d="100"/>
        </p:scale>
        <p:origin x="-1326" y="-114"/>
      </p:cViewPr>
      <p:guideLst>
        <p:guide orient="horz" pos="2205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25913-E6C3-4E51-A8A3-10C72388182A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0D7C1-5CD7-4D25-8C5E-40F3B2368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58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0D7C1-5CD7-4D25-8C5E-40F3B23684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516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0D7C1-5CD7-4D25-8C5E-40F3B23684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58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0D7C1-5CD7-4D25-8C5E-40F3B236840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0D7C1-5CD7-4D25-8C5E-40F3B236840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20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0D7C1-5CD7-4D25-8C5E-40F3B236840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27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0D7C1-5CD7-4D25-8C5E-40F3B236840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66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59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85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8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76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460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61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16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3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23E5C-C145-4F31-BE6A-2D92A64C1C1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AC110-5E17-4960-947F-1C6F1985F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875" y="274212"/>
            <a:ext cx="4374697" cy="29238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bn-IN" sz="28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 </a:t>
            </a:r>
            <a:endParaRPr lang="en-US" sz="28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মলিনা বিশ্বাস </a:t>
            </a:r>
            <a:r>
              <a:rPr lang="en-US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IN" sz="44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মলি) </a:t>
            </a:r>
          </a:p>
          <a:p>
            <a:pPr>
              <a:buFont typeface="Calibri" panose="020F0502020204030204" pitchFamily="34" charset="0"/>
              <a:buNone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সহকারি শিক্ষক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(গণিত ও বিজ্ঞান ) </a:t>
            </a:r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বনগ্রাম মাধ্যমিক বিদ্যালয়           </a:t>
            </a:r>
          </a:p>
          <a:p>
            <a:pPr>
              <a:buFont typeface="Calibri" panose="020F0502020204030204" pitchFamily="34" charset="0"/>
              <a:buNone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  খোকসা, কুষ্টিয়া ।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BD" sz="2800" dirty="0" smtClean="0">
                <a:latin typeface="Nikosh" pitchFamily="2" charset="0"/>
                <a:cs typeface="Nikosh" pitchFamily="2" charset="0"/>
              </a:rPr>
              <a:t>    মোবাইলঃ   ০১৭</a:t>
            </a:r>
            <a:r>
              <a:rPr lang="bn-IN" sz="2800" dirty="0" smtClean="0">
                <a:latin typeface="Nikosh" pitchFamily="2" charset="0"/>
                <a:cs typeface="Nikosh" pitchFamily="2" charset="0"/>
              </a:rPr>
              <a:t>৪৭৪৮৯৪৯২ </a:t>
            </a:r>
            <a:r>
              <a:rPr lang="bn-BD" sz="2800" dirty="0" smtClean="0">
                <a:latin typeface="Nikosh" pitchFamily="2" charset="0"/>
                <a:cs typeface="Nikosh" pitchFamily="2" charset="0"/>
              </a:rPr>
              <a:t> </a:t>
            </a:r>
            <a:endParaRPr lang="bn-BD" sz="2800" dirty="0">
              <a:latin typeface="Nikosh" pitchFamily="2" charset="0"/>
              <a:cs typeface="Nikosh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39743" y="3563233"/>
            <a:ext cx="4293241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alibri" panose="020F0502020204030204" pitchFamily="34" charset="0"/>
              <a:buNone/>
            </a:pPr>
            <a:r>
              <a:rPr lang="bn-BD" sz="2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শ্রেণিঃ সপ্তম </a:t>
            </a:r>
            <a:endParaRPr lang="bn-BD" sz="2800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বিষয়ঃ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বিজ্ঞান   </a:t>
            </a:r>
          </a:p>
          <a:p>
            <a:pPr>
              <a:buFont typeface="Calibri" panose="020F0502020204030204" pitchFamily="34" charset="0"/>
              <a:buNone/>
            </a:pPr>
            <a:r>
              <a:rPr lang="en-US" sz="28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অধ্যায়ঃ প্রথম  </a:t>
            </a:r>
            <a:endParaRPr lang="en-US" sz="28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পাঠঃ</a:t>
            </a:r>
            <a:r>
              <a:rPr lang="bn-IN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ভাইরাস   </a:t>
            </a:r>
          </a:p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তারিখঃ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০৩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/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0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৪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/২০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20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ইং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    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Calibri" panose="020F0502020204030204" pitchFamily="34" charset="0"/>
              <a:buNone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 সময়ঃ  ৫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0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মিনিট 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   </a:t>
            </a:r>
            <a:endParaRPr lang="en-US" sz="2800" dirty="0"/>
          </a:p>
        </p:txBody>
      </p:sp>
      <p:pic>
        <p:nvPicPr>
          <p:cNvPr id="6" name="Picture 2" descr="C:\Users\Tumpa\Desktop\Mo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6776" y="274212"/>
            <a:ext cx="2155086" cy="20897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2887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453146" y="432672"/>
            <a:ext cx="29498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ভাইরাসের অপকারিতা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 descr="C:\Users\Tumpa\Desktop\kuk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96" y="1335918"/>
            <a:ext cx="2793242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umpa\Desktop\muro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39" y="1335919"/>
            <a:ext cx="2954215" cy="19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umpa\Desktop\eid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65" y="4190663"/>
            <a:ext cx="3093132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umpa\Desktop\uyt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045" y="4187146"/>
            <a:ext cx="2990264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3796" y="3547390"/>
            <a:ext cx="3033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কুকুরের জলাতঙ্ক রোগ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11120" y="3383793"/>
            <a:ext cx="30620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মুরগির রানী ক্ষেত রোগ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3796" y="6048039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এইডস রোগ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87631" y="6048038"/>
            <a:ext cx="3299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তামাকের মোজাইক রোগ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6" name="Picture 6" descr="C:\Users\Tumpa\Desktop\bgt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281" y="1335918"/>
            <a:ext cx="2466975" cy="193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6537281" y="3275381"/>
            <a:ext cx="2449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ধানের টুংরো রোগ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5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9" grpId="0"/>
      <p:bldP spid="10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2786" y="592773"/>
            <a:ext cx="35750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ভাইরাসের উপকারিতা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147" name="Picture 3" descr="C:\Users\Tumpa\Desktop\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54" y="1539465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umpa\Desktop\jenet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49" y="946716"/>
            <a:ext cx="3221500" cy="199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umpa\Desktop\l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295" y="4234172"/>
            <a:ext cx="4094062" cy="160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510" y="3371542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টিকা বা ভ্যাক্সিন ব্যবহার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87459" y="3220496"/>
            <a:ext cx="4403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জেনেটিক প্রকোশলী বাহক হিসেবে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44850" y="5992634"/>
            <a:ext cx="4076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টিউলিপ ফুলের সৌন্দর্য বাড়াতে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34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0054" y="2466156"/>
            <a:ext cx="4855497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Myxovirius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খরগোশ নিধনে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6" descr="C:\Users\Tumpa\Desktop\khorg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418" y="673492"/>
            <a:ext cx="4098133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Tumpa\Desktop\polyhy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897" y="3374488"/>
            <a:ext cx="4024752" cy="21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89067" y="5744979"/>
            <a:ext cx="83150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Nuclear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polyhydrosis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virius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পোকা মাকড় মারার কাজে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9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9238" y="4718037"/>
            <a:ext cx="380089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এটি কী ভাইরাস?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 descr="C:\Users\Tumpa\Desktop\kom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82" y="1491175"/>
            <a:ext cx="3548229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09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4475" y="511796"/>
            <a:ext cx="380089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করোনা ভাইরাস কী 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1477" y="3970104"/>
            <a:ext cx="8487778" cy="206210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করোনা  ভাইরাস বলতে একটি প্রাণীকে বোঝায় যেগুলি স্তন্যপায়ী প্রাণী এবং পাখিদেরকে আক্রান্ত করে। করোনা 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“ ভাইরাস” নামটির অর্থ উৎপত্তি লাতিন শদ্ব করোনা থেকে যার অর্থ ‘মুকুট বা হার’  । 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6386" name="Picture 2" descr="C:\Users\Tumpa\Desktop\bnv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60" y="2346856"/>
            <a:ext cx="2175939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38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7720" y="1812463"/>
            <a:ext cx="47916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করোনা ভাইরাসের উৎপত্তি কোথায়? </a:t>
            </a:r>
            <a:endParaRPr lang="en-US" sz="3200" dirty="0"/>
          </a:p>
        </p:txBody>
      </p:sp>
      <p:pic>
        <p:nvPicPr>
          <p:cNvPr id="12290" name="Picture 2" descr="C:\Users\Tumpa\Desktop\loik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364002"/>
            <a:ext cx="1497330" cy="104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62949" y="2494821"/>
            <a:ext cx="53880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করোনা ভাইরাসের উৎপত্তি চীনের উহানে  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91930" y="5160962"/>
            <a:ext cx="8158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কোভিড ১৯ যা করোনা ভাইরাস ডিজিজ ২০১৯ এর সংক্ষিপ্ত রূপ ।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1314834" y="3484524"/>
            <a:ext cx="5912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২০১৯ –এমসিওভি বা নভেল করোনা ভাইরাস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47" y="4083744"/>
            <a:ext cx="91340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ফেব্রয়ারি মাসের ২য় সপ্তাহে বিশ্বস্বাস্থ্য সংস্থা রোগের আনুষ্ঠানিক নাম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দেয় কী? 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1644188" y="3079596"/>
            <a:ext cx="47628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করোনা ভাইরাসের আরেক নাম কী? </a:t>
            </a:r>
            <a:endParaRPr lang="en-US" sz="3200" dirty="0"/>
          </a:p>
        </p:txBody>
      </p:sp>
      <p:pic>
        <p:nvPicPr>
          <p:cNvPr id="12292" name="Picture 4" descr="C:\Users\Tumpa\Desktop\erty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7" y="364002"/>
            <a:ext cx="3362325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5911" y="6128210"/>
            <a:ext cx="82221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১৯৬০ সালে প্রথমবারের প্রথম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করোনা ভাইরাস আবিষ্কার করা হয়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84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499339"/>
              </p:ext>
            </p:extLst>
          </p:nvPr>
        </p:nvGraphicFramePr>
        <p:xfrm>
          <a:off x="3778250" y="3086100"/>
          <a:ext cx="920359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3" name="Packager Shell Object" showAsIcon="1" r:id="rId3" imgW="1587960" imgH="685800" progId="Package">
                  <p:embed/>
                </p:oleObj>
              </mc:Choice>
              <mc:Fallback>
                <p:oleObj name="Packager Shell Object" showAsIcon="1" r:id="rId3" imgW="158796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8250" y="3086100"/>
                        <a:ext cx="920359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12562" y="1797317"/>
            <a:ext cx="342062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 লক্ষ করঃ 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4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umpa\Desktop\korona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536" y="2956862"/>
            <a:ext cx="8583464" cy="304698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করোনা ভাইরাস তখনই সুস্থ মানুষের সংস্পর্শে আসবে যখন কেউ আক্রান্ত ব্যক্তির সংস্পর্শে আসবে। 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 কাশি, হাঁচি বা হ্যান্ডশেকের মাধ্যমে 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 আক্রান্ত ব্যক্তির স্পর্শ করলে । 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৪। হাত দিয়ে মুখ, নাক বা চোখ স্পর্শ করলে সংক্রমণ হতে পারে। </a:t>
            </a:r>
          </a:p>
          <a:p>
            <a:pPr algn="ctr"/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৫। এমনকি রোগীর বর্জ্য থেকে চিকিৎসকরাও আক্রান্ত হতে পারেন।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0536" y="404616"/>
            <a:ext cx="585480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করোনা ভাইরাস কী ছড়ায়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5363" name="Picture 3" descr="C:\Users\Tumpa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262" y="1351652"/>
            <a:ext cx="1808577" cy="124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Tumpa\Desktop\index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900" y="1351652"/>
            <a:ext cx="2097477" cy="135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Tumpa\Desktop\index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42" y="1338655"/>
            <a:ext cx="2053409" cy="125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01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58399"/>
            <a:ext cx="8579593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১৯৬০ সালে প্রথমবারের প্রথম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করোনা ভাইরাস আবিষ্কার করা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হয়।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মধ্য চীনের উহান শহর থেকে এই রোগের সূচনা হয়। ৩১শে ডিসেম্বর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এই শহরে নিউমোনিয়ার মতো একটি রোগ । প্রথম চীনের বিশ্ব স্বাস্থ্য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সংস্থা সর্তক করে । ১১ ই জানুয়ারি ১ জনের মৃত্যু হয়।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811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92581" y="411125"/>
            <a:ext cx="26462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সু-স্বাগতম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218" name="Picture 2" descr="C:\Users\Tumpa\Desktop\r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628" y="1871003"/>
            <a:ext cx="5176910" cy="381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812561" y="4034080"/>
            <a:ext cx="585480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ভিডিওটি থেকে কী দেখতে পেলাম?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348056"/>
              </p:ext>
            </p:extLst>
          </p:nvPr>
        </p:nvGraphicFramePr>
        <p:xfrm>
          <a:off x="3621259" y="2509325"/>
          <a:ext cx="1006164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Packager Shell Object" showAsIcon="1" r:id="rId3" imgW="1676880" imgH="685800" progId="Package">
                  <p:embed/>
                </p:oleObj>
              </mc:Choice>
              <mc:Fallback>
                <p:oleObj name="Packager Shell Object" showAsIcon="1" r:id="rId3" imgW="16768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21259" y="2509325"/>
                        <a:ext cx="1006164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6677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9" name="Picture 251" descr="C:\Users\Tumpa\Desktop\s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03" y="2177855"/>
            <a:ext cx="2924207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0" name="Picture 252" descr="C:\Users\Tumpa\Desktop\j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205" y="2177855"/>
            <a:ext cx="2962275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1" name="Picture 253" descr="C:\Users\Tumpa\Desktop\math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14" y="4499463"/>
            <a:ext cx="331942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2" name="Picture 254" descr="C:\Users\Tumpa\Desktop\bom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55" y="4499463"/>
            <a:ext cx="3093939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13148" y="274501"/>
            <a:ext cx="3348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করোনা ভাইরাসের লক্ষণ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79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umpa\Desktop\soko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02" y="1195754"/>
            <a:ext cx="2600325" cy="208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umpa\Desktop\go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977" y="1195754"/>
            <a:ext cx="2986088" cy="1969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umpa\Desktop\dyriy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" y="4394200"/>
            <a:ext cx="270099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umpa\Desktop\sha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265" y="4562475"/>
            <a:ext cx="25908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1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1347" y="4161753"/>
            <a:ext cx="54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সাবান দিয়ে হাত ধোয়া হয় কী জন্য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Tumpa\Desktop\kc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66" y="134764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Tumpa\Desktop\bhu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14413"/>
            <a:ext cx="2847975" cy="220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1690" y="4980811"/>
            <a:ext cx="82577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সাবান দিয়ে বার বার হাত ধোয়ার অভ্যাস করুন কত সেকেন্ড?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42868" y="5861599"/>
            <a:ext cx="25321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অন্তত ২০ সেকেন্ড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umpa\Desktop\p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194" y="1280160"/>
            <a:ext cx="4485982" cy="203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30412" y="5019882"/>
            <a:ext cx="45297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সামাজিক দূরত্ব বজায় রাখতে হবে।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11347" y="4161753"/>
            <a:ext cx="4375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উপরের ছবি দেখে বুঝতে পারছ?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89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umpa\Desktop\go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613" y="1308295"/>
            <a:ext cx="4979962" cy="292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08296" y="5230897"/>
            <a:ext cx="4600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পুলিশ মাইকিং করচ্ছে কী জন্য 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1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umpa\Desktop\coiu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0" y="182881"/>
            <a:ext cx="6471138" cy="335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5506" y="3534583"/>
            <a:ext cx="8806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ইতালিতে ০৩/০ ৪ ২০২০ তারিখে মৃত্যুর  সংখ্যা ১৪হাজার এবং আক্রান্ত সংখ্যা ১লাখ ১৫ হাজার।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012" y="4623629"/>
            <a:ext cx="8806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>
                <a:latin typeface="NikoshBAN" pitchFamily="2" charset="0"/>
                <a:cs typeface="NikoshBAN" pitchFamily="2" charset="0"/>
              </a:rPr>
              <a:t>যুক্তরাষ্ট্রে ০৩/০ ৪ ২০২০ মৃত্যুর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সংখ্যা ৬০০০ হাজার এবং আক্রান্ত সংখ্যা ১,৪৪০০০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700847"/>
            <a:ext cx="90173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বাংলাদেশে 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০৩/০ ৪ ২০২০ তারিখে মৃত্যুর 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সংখ্যা ৫জন 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এবং আক্রান্ত সংখ্যা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৬১জন। এর মধ্যে সুস্থ হয়েছে ২৬জন।  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3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67" y="4232091"/>
            <a:ext cx="8525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ইতালিতে একদিনে মৃত্যু হয়েছে ৬২৭ জনের । সারাবিশ্বে ০৩/০৪ ২০২০ইং তারিখে মৃত্যুর সংখ্যা ১০লাখ এবং আক্রান্ত সংখ্যা ৫৩ হাজার ছাড়িয়ে গেছে 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314" name="Picture 2" descr="C:\Users\Tumpa\Desktop\nhy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666" y="731519"/>
            <a:ext cx="4927722" cy="279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38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7125" y="104187"/>
            <a:ext cx="6737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000" dirty="0">
                <a:latin typeface="NikoshBAN" pitchFamily="2" charset="0"/>
                <a:cs typeface="NikoshBAN" pitchFamily="2" charset="0"/>
              </a:rPr>
              <a:t>করোনা ভাইরাস প্রতিরোধে কী কী করণীয় 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4745" y="1595021"/>
            <a:ext cx="9144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১। করমর্দন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ও কোলাকুলি থেকে বিরত থাকি। একে অন্যের কাছ থেকে কমপক্ষে ৩ ফুট দূরত্বে থাকি।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২।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 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হাঁচি-কাশি দেওয়ার আগে টিস্যু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রুমাল বা কনুই দিয়ে মুখ ঢাকি এবং পরে সাবান দিয়ে হাত ধুই।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৩।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 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কিছুক্ষন পরপর অন্তত ২০ থেকে ৩০ সেকেন্ড ধরে দুই হাত সাবান দিয়ে পরিস্কার করি।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 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ব্যবহারের পর টিস্যু ঢাকনাযুক্ত ডাস্টবিনে ফেলি। ফেলার পর আবার হাত ধুয়ে নেই।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৫।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 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সামাজিক দূরত্ব বজায় রাখি। জনবহুল স্থান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সভা-সমাবেশ এবং সামাজিক অনুষ্ঠান পরিহার করি।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৬।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 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চোখ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নাক ও মুখ হাত দিয়ে স্পর্শ করা থেকে বিরত থাকি।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৭।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 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নিজের জ্বর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2800" dirty="0">
                <a:latin typeface="NikoshBAN" pitchFamily="2" charset="0"/>
                <a:cs typeface="NikoshBAN" pitchFamily="2" charset="0"/>
              </a:rPr>
              <a:t>কাশি ও শ্বাসকষ্ট থাকলে সুস্থ ব্যক্তিদের কাছ থেকে দূরে থাকি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।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340" name="Picture 4" descr="C:\Users\Tumpa\Desktop\kora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323557"/>
            <a:ext cx="1244600" cy="108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Tumpa\Desktop\koro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56" y="813575"/>
            <a:ext cx="1002177" cy="67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7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mpa\Desktop\fr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757" y="661182"/>
            <a:ext cx="5514535" cy="413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umpa\Desktop\kora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136" y="2633295"/>
            <a:ext cx="3335742" cy="311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1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53146" y="432672"/>
            <a:ext cx="3728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নিচের ছবিগুলো  লক্ষ করঃ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1" name="Picture 3" descr="C:\Users\Tumpa\Desktop\bn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46" y="3007043"/>
            <a:ext cx="2705100" cy="188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Tumpa\Desktop\New folder (2)\New folder (3)\nmk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417" y="3046425"/>
            <a:ext cx="25241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8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3350360" y="564396"/>
            <a:ext cx="2729133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r>
              <a:rPr lang="en-US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859" y="4163918"/>
            <a:ext cx="8088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প্রশ্নঃ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করোনা ভাইরাস সম্পর্কে কীভাবে সচেতন হতে হবে লেখ।</a:t>
            </a:r>
            <a:endParaRPr lang="bn-BD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2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3926" y="633623"/>
            <a:ext cx="3408219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2031" y="3723537"/>
            <a:ext cx="7526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প্রশ্নঃকরোনা ভাইরাসের প্রধান ৩টি লক্ষণের নাম বল।</a:t>
            </a:r>
          </a:p>
        </p:txBody>
      </p:sp>
    </p:spTree>
    <p:extLst>
      <p:ext uri="{BB962C8B-B14F-4D97-AF65-F5344CB8AC3E}">
        <p14:creationId xmlns:p14="http://schemas.microsoft.com/office/powerpoint/2010/main" val="43140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9219" y="489788"/>
            <a:ext cx="30059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4800" dirty="0" smtClean="0">
                <a:ln w="11430"/>
                <a:latin typeface="NikoshBAN" pitchFamily="2" charset="0"/>
                <a:cs typeface="NikoshBAN" pitchFamily="2" charset="0"/>
              </a:rPr>
              <a:t>বহুনির্বাচনি প্রশ্ন</a:t>
            </a:r>
            <a:endParaRPr lang="bn-IN" sz="4800" dirty="0">
              <a:ln w="11430"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18" y="2564429"/>
            <a:ext cx="87079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১।</a:t>
            </a:r>
            <a:r>
              <a:rPr lang="en-US" sz="3200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করোনা ভাইরাসের উৎপত্তি কোথায়? </a:t>
            </a:r>
          </a:p>
          <a:p>
            <a:r>
              <a:rPr lang="bn-IN" sz="320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   ক  চীন                                  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   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  খ  যুক্তরাষ্ট্র   </a:t>
            </a:r>
          </a:p>
          <a:p>
            <a:r>
              <a:rPr lang="bn-IN" sz="3200" dirty="0" smtClean="0">
                <a:ln w="11430"/>
                <a:latin typeface="Times New Roman" pitchFamily="18" charset="0"/>
                <a:cs typeface="NikoshBAN" pitchFamily="2" charset="0"/>
              </a:rPr>
              <a:t>  </a:t>
            </a:r>
            <a:r>
              <a:rPr lang="en-US" sz="3200" dirty="0" smtClean="0">
                <a:ln w="11430"/>
                <a:latin typeface="Times New Roman" pitchFamily="18" charset="0"/>
                <a:cs typeface="NikoshBAN" pitchFamily="2" charset="0"/>
              </a:rPr>
              <a:t> </a:t>
            </a:r>
            <a:r>
              <a:rPr lang="bn-IN" sz="3200" dirty="0" smtClean="0">
                <a:ln w="11430"/>
                <a:latin typeface="Times New Roman" pitchFamily="18" charset="0"/>
                <a:cs typeface="NikoshBAN" pitchFamily="2" charset="0"/>
              </a:rPr>
              <a:t>  গ </a:t>
            </a:r>
            <a:r>
              <a:rPr lang="en-US" sz="320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ইতালি                                       ঘ যুক্তরাজ্য     </a:t>
            </a:r>
          </a:p>
          <a:p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 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২।মানব দেহে ভাইরাস দ্বারা সৃষ্ট রোগ- </a:t>
            </a:r>
          </a:p>
          <a:p>
            <a:r>
              <a:rPr lang="en-US" sz="3200" dirty="0" smtClean="0">
                <a:ln w="11430"/>
                <a:latin typeface="Times New Roman" pitchFamily="18" charset="0"/>
                <a:cs typeface="Times New Roman" pitchFamily="18" charset="0"/>
              </a:rPr>
              <a:t>i.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বসন্ত                 </a:t>
            </a:r>
            <a:r>
              <a:rPr lang="en-US" sz="3200" dirty="0" smtClean="0">
                <a:ln w="11430"/>
                <a:latin typeface="Times New Roman" pitchFamily="18" charset="0"/>
                <a:cs typeface="Times New Roman" pitchFamily="18" charset="0"/>
              </a:rPr>
              <a:t>ii.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হাম         </a:t>
            </a:r>
            <a:r>
              <a:rPr lang="en-US" sz="3200" dirty="0" smtClean="0">
                <a:ln w="11430"/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নিউমোনিয়া </a:t>
            </a:r>
          </a:p>
          <a:p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নিচের কোনটি সঠিক ?  </a:t>
            </a:r>
          </a:p>
          <a:p>
            <a:r>
              <a:rPr lang="bn-IN" sz="3200" dirty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ক  </a:t>
            </a:r>
            <a:r>
              <a:rPr lang="en-US" sz="3200" dirty="0" err="1" smtClean="0">
                <a:ln w="11430"/>
                <a:latin typeface="Times New Roman" pitchFamily="18" charset="0"/>
                <a:cs typeface="Times New Roman" pitchFamily="18" charset="0"/>
              </a:rPr>
              <a:t>i.,ii</a:t>
            </a:r>
            <a:r>
              <a:rPr lang="en-US" sz="3200" dirty="0" smtClean="0">
                <a:ln w="11430"/>
                <a:latin typeface="Times New Roman" pitchFamily="18" charset="0"/>
                <a:cs typeface="Times New Roman" pitchFamily="18" charset="0"/>
              </a:rPr>
              <a:t>.</a:t>
            </a:r>
            <a:r>
              <a:rPr lang="bn-IN" sz="3200" dirty="0" smtClean="0">
                <a:ln w="11430"/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smtClean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খ  </a:t>
            </a:r>
            <a:r>
              <a:rPr lang="en-US" sz="3200" dirty="0" err="1" smtClean="0">
                <a:ln w="11430"/>
                <a:latin typeface="NikoshBAN" pitchFamily="2" charset="0"/>
                <a:cs typeface="NikoshBAN" pitchFamily="2" charset="0"/>
              </a:rPr>
              <a:t>i.,iii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.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      গ 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1430"/>
                <a:latin typeface="NikoshBAN" pitchFamily="2" charset="0"/>
                <a:cs typeface="NikoshBAN" pitchFamily="2" charset="0"/>
              </a:rPr>
              <a:t>ii,iii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.    </a:t>
            </a:r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ঘ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n w="11430"/>
                <a:latin typeface="NikoshBAN" pitchFamily="2" charset="0"/>
                <a:cs typeface="NikoshBAN" pitchFamily="2" charset="0"/>
              </a:rPr>
              <a:t>i.ii</a:t>
            </a:r>
            <a:r>
              <a:rPr lang="en-US" sz="3200" dirty="0" smtClean="0">
                <a:ln w="11430"/>
                <a:latin typeface="NikoshBAN" pitchFamily="2" charset="0"/>
                <a:cs typeface="NikoshBAN" pitchFamily="2" charset="0"/>
              </a:rPr>
              <a:t>., iii. </a:t>
            </a:r>
            <a:endParaRPr lang="en-US" sz="3200" dirty="0">
              <a:ln w="11430"/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90295" y="3227945"/>
            <a:ext cx="290946" cy="3602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28279" y="5661143"/>
            <a:ext cx="424589" cy="36021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2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9854" y="328114"/>
            <a:ext cx="3103419" cy="9233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মুল্যায়ন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463" y="2696256"/>
            <a:ext cx="7168950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১। করোনা ভাইরাস কী  ?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২।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করোনা ভাইরাস হওয়া রোগের নতুন নাম কী?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৩। ভাইরাসের দেহকে কী বলা হয়?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৪। প্রথম করোনা ভাইরাস আবিষ্কার করা হয় কত সালে?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5249" y="507998"/>
            <a:ext cx="3044516" cy="92333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812" y="4056481"/>
            <a:ext cx="8806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n w="11430"/>
                <a:latin typeface="NikoshBAN" pitchFamily="2" charset="0"/>
                <a:cs typeface="NikoshBAN" pitchFamily="2" charset="0"/>
              </a:rPr>
              <a:t>প্রশ্নঃ করোনা ভাইরাস সম্পর্কে কীভাবে সচেতন হতে হবে লিখে আনবে।  </a:t>
            </a:r>
          </a:p>
        </p:txBody>
      </p:sp>
    </p:spTree>
    <p:extLst>
      <p:ext uri="{BB962C8B-B14F-4D97-AF65-F5344CB8AC3E}">
        <p14:creationId xmlns:p14="http://schemas.microsoft.com/office/powerpoint/2010/main" val="2765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2249" y="0"/>
            <a:ext cx="3166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9600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9600" i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074" name="Picture 2" descr="C:\Users\Tumpa\Desktop\New folder (2)\gi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661"/>
            <a:ext cx="9143999" cy="51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9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2873" y="3602182"/>
            <a:ext cx="3477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    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3698" y="2788705"/>
            <a:ext cx="21547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IN" sz="5400" dirty="0" smtClean="0">
                <a:latin typeface="NikoshBAN" pitchFamily="2" charset="0"/>
                <a:cs typeface="NikoshBAN" pitchFamily="2" charset="0"/>
              </a:rPr>
              <a:t>  ভাইরাস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60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30582" y="845127"/>
            <a:ext cx="4059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আচরনিক উদ্দেশ্য </a:t>
            </a:r>
            <a:endParaRPr lang="en-US" sz="54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51693" y="3011148"/>
                <a:ext cx="869383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১। ভাইরাস  কী  বলতে  পারবে</a:t>
                </a:r>
                <a:r>
                  <a:rPr lang="bn-IN" sz="2400" dirty="0">
                    <a:latin typeface="NikoshBAN" pitchFamily="2" charset="0"/>
                    <a:cs typeface="NikoshBAN" pitchFamily="2" charset="0"/>
                  </a:rPr>
                  <a:t>।  </a:t>
                </a:r>
              </a:p>
              <a:p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 ২। 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NikoshBAN" pitchFamily="2" charset="0"/>
                    <a:cs typeface="NikoshBAN" pitchFamily="2" charset="0"/>
                  </a:rPr>
                  <a:t>-</a:t>
                </a:r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ফাজ  ভাইরাস এর গঠন এবং অপকারিতা ও উপকারিতা বর্ণনা  করতে </a:t>
                </a:r>
                <a:r>
                  <a:rPr lang="bn-IN" sz="2400" dirty="0">
                    <a:latin typeface="NikoshBAN" pitchFamily="2" charset="0"/>
                    <a:cs typeface="NikoshBAN" pitchFamily="2" charset="0"/>
                  </a:rPr>
                  <a:t>পারবে। </a:t>
                </a:r>
                <a:endParaRPr lang="bn-IN" sz="2400" dirty="0" smtClean="0"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IN" sz="2400" dirty="0" smtClean="0">
                    <a:latin typeface="NikoshBAN" pitchFamily="2" charset="0"/>
                    <a:cs typeface="NikoshBAN" pitchFamily="2" charset="0"/>
                  </a:rPr>
                  <a:t>৩। করোনা ভাইরাস কী? এটি কীভাবে ছড়ায় ? করোনা ভাইরাস প্রতিরোধে কী কী করণীয় বিশ্লেষণ  করতে পারবে</a:t>
                </a:r>
                <a:r>
                  <a:rPr lang="bn-IN" sz="2400" dirty="0">
                    <a:latin typeface="NikoshBAN" pitchFamily="2" charset="0"/>
                    <a:cs typeface="NikoshBAN" pitchFamily="2" charset="0"/>
                  </a:rPr>
                  <a:t>। </a:t>
                </a:r>
              </a:p>
              <a:p>
                <a:r>
                  <a:rPr lang="en-US" sz="2400" dirty="0" smtClean="0">
                    <a:latin typeface="NikoshBAN" pitchFamily="2" charset="0"/>
                    <a:cs typeface="NikoshBAN" pitchFamily="2" charset="0"/>
                  </a:rPr>
                  <a:t> </a:t>
                </a:r>
                <a:endParaRPr lang="bn-IN" sz="2400" dirty="0" smtClean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93" y="3011148"/>
                <a:ext cx="8693834" cy="2062103"/>
              </a:xfrm>
              <a:prstGeom prst="rect">
                <a:avLst/>
              </a:prstGeom>
              <a:blipFill rotWithShape="1">
                <a:blip r:embed="rId3"/>
                <a:stretch>
                  <a:fillRect l="-1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648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889" y="1367554"/>
            <a:ext cx="12570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ভাইরাস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004" y="2701640"/>
            <a:ext cx="911499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ভাইরাস হলো নিউক্লিক এসিড ও প্রোটিন দ্বারা গঠিত অতিক্ষুদ্র অকোষীয় 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সরলতম জীব। যারা শুধুমাত্র জীবিত কোষেই জীবনের সব লক্ষণ প্রকাশ</a:t>
            </a:r>
          </a:p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করে।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C:\Users\Tumpa\Desktop\kor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98" y="572215"/>
            <a:ext cx="2876550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73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umpa\Desktop\cx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597"/>
            <a:ext cx="5894363" cy="375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Tumpa\Desktop\b5re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009" y="2141123"/>
            <a:ext cx="3193366" cy="31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04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632" y="1939568"/>
            <a:ext cx="874789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2800" dirty="0">
                <a:latin typeface="NikoshBAN" pitchFamily="2" charset="0"/>
                <a:cs typeface="NikoshBAN" pitchFamily="2" charset="0"/>
              </a:rPr>
              <a:t>টি২ –ফাজ ভাইরাসের গঠনঃ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  <a:p>
            <a:r>
              <a:rPr lang="en-US" sz="2800" dirty="0" smtClean="0">
                <a:latin typeface="SutonnyMJ" pitchFamily="2" charset="0"/>
                <a:cs typeface="SutonnyMJ" pitchFamily="2" charset="0"/>
              </a:rPr>
              <a:t>wU</a:t>
            </a:r>
            <a:r>
              <a:rPr lang="en-US" sz="2800" baseline="-25000" dirty="0" smtClean="0">
                <a:latin typeface="SutonnyMJ" pitchFamily="2" charset="0"/>
                <a:cs typeface="SutonnyMJ" pitchFamily="2" charset="0"/>
              </a:rPr>
              <a:t>2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dvh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e¨vOvwP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…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wZi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fvBivm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gv_v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evB‡ii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AveiYwU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cÖvwUb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MwVZ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gv_vi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fZ‡i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wW-Aw·ivB‡ev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wbDwK¬K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GwmW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jR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gv_vi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ms‡hvM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¯’‡j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Kjv‡ii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GKUv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Ask,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j‡Ri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k‡li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em‡cøU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Ges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K‡qKwU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j¤^v i¾yi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g‡Zv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¯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úk©KZš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‘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GB ¯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úk©K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Zš‘i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mvnv‡h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wU</a:t>
            </a:r>
            <a:r>
              <a:rPr lang="en-US" sz="2800" baseline="-25000" dirty="0">
                <a:latin typeface="SutonnyMJ" pitchFamily="2" charset="0"/>
                <a:cs typeface="SutonnyMJ" pitchFamily="2" charset="0"/>
              </a:rPr>
              <a:t>2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dvh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cvlK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‡±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wiqvi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†`‡n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AvU‡K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hvq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Zvi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gv_vi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fZ‡ii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wbDwK¬wqK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GwmWUzKz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j‡Ri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dvucv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b‡ji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ga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¨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w`‡q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cvlK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e¨v‡K‡Uwiqvi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†`‡n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XzwK‡q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†`q|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wbDwK¬wqK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GwmW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‡±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wiqvi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†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Kvl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Dcv`vb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e¨envi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AwZ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Aí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mg‡qi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g‡a¨B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(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cÖvq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30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wgwbU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)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A‡bK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¸‡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jv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bZzb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fvBivm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MVb</a:t>
            </a:r>
            <a:r>
              <a:rPr lang="en-US" sz="2800" dirty="0">
                <a:latin typeface="SutonnyMJ" pitchFamily="2" charset="0"/>
                <a:cs typeface="SutonnyMJ" pitchFamily="2" charset="0"/>
              </a:rPr>
              <a:t> </a:t>
            </a:r>
            <a:r>
              <a:rPr lang="en-US" sz="2800" dirty="0" err="1">
                <a:latin typeface="SutonnyMJ" pitchFamily="2" charset="0"/>
                <a:cs typeface="SutonnyMJ" pitchFamily="2" charset="0"/>
              </a:rPr>
              <a:t>K‡i</a:t>
            </a:r>
            <a:r>
              <a:rPr lang="en-US" sz="2800" dirty="0" smtClean="0">
                <a:latin typeface="SutonnyMJ" pitchFamily="2" charset="0"/>
                <a:cs typeface="SutonnyMJ" pitchFamily="2" charset="0"/>
              </a:rPr>
              <a:t>|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170" name="Picture 2" descr="C:\Users\Tumpa\Desktop\d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235" y="129818"/>
            <a:ext cx="3109693" cy="2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13151" y="725060"/>
            <a:ext cx="27318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ভাইরাসের কারণঃ 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 descr="C:\Users\Tumpa\Desktop\va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7" y="1941342"/>
            <a:ext cx="7652825" cy="417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0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30919</TotalTime>
  <Words>818</Words>
  <Application>Microsoft Office PowerPoint</Application>
  <PresentationFormat>On-screen Show (4:3)</PresentationFormat>
  <Paragraphs>110</Paragraphs>
  <Slides>35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Debdas</dc:creator>
  <cp:lastModifiedBy>Tumpa</cp:lastModifiedBy>
  <cp:revision>2654</cp:revision>
  <dcterms:created xsi:type="dcterms:W3CDTF">2015-11-14T15:10:43Z</dcterms:created>
  <dcterms:modified xsi:type="dcterms:W3CDTF">2020-04-03T17:36:17Z</dcterms:modified>
</cp:coreProperties>
</file>