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7" r:id="rId12"/>
    <p:sldId id="268" r:id="rId13"/>
    <p:sldId id="269" r:id="rId14"/>
    <p:sldId id="265" r:id="rId15"/>
    <p:sldId id="266" r:id="rId16"/>
    <p:sldId id="272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floral-flowers-wallpapers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মাল্টিমিডিয়া ক্লাসে সবাইকে স্বাগতম।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14400"/>
            <a:ext cx="2590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4400"/>
            <a:ext cx="2895600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990600"/>
            <a:ext cx="25908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28600" y="4572000"/>
            <a:ext cx="8686800" cy="15240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2800" u="heavy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 জীবনঃ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অতীতে তারা নানা দেবদেবির পূজা করত ।তাদের ধর্মের নাম ছিল ‘সাংসারেক’ আর দেবতার নাম ছিল ‘তাতারা রাবুগা’ ।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284797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o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24200"/>
            <a:ext cx="276225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55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124200"/>
            <a:ext cx="261937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cccccccccccccc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685800"/>
            <a:ext cx="240982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ggg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762000"/>
            <a:ext cx="27908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gggggg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685800"/>
            <a:ext cx="246697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" y="5410200"/>
            <a:ext cx="8686800" cy="12192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নাচ-গান ও বলিদানের মাধ্যমে তারা ধর্মীয় আচার অনুষ্ঠান পালন করত।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384395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kk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57200"/>
            <a:ext cx="383993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kkkk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52800"/>
            <a:ext cx="3810000" cy="2535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kkkk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276600"/>
            <a:ext cx="3733800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6096000"/>
            <a:ext cx="9144000" cy="6096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অধিকাংশ লোক খ্রিষ্টান ধর্মাবলম্বী ।তারা বড় দিনের উৎসব পালন করে।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381000"/>
            <a:ext cx="3505200" cy="10668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133600"/>
            <a:ext cx="8001000" cy="2743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ধর্মীয় জীবনধারার বর্ণনা দাও।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gggggggggggggggggggggggggggggggggg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914400"/>
            <a:ext cx="26670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ggggg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2847975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914400"/>
            <a:ext cx="2514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1000" y="3962400"/>
            <a:ext cx="8382000" cy="24384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u="heavy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সাংস্কৃতিক জীবনঃ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নিজেদের তৈরী পোশাকের নাম ‘দকমান্দা’ পুরুষের ঐতিহ্যবাহী পোশাকের নাম ‘গান্দ’। এরা ভাত, মাছ, শাকসবজি খায়। কচি বাঁশের গুঁড়ি বিশেষ খাদ্য তার নাম ‘মেওয়া’।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ggggggggggggggggggg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4038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gggggggggg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3962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57200" y="4724400"/>
            <a:ext cx="8458200" cy="12954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গারোদের উৎসবগুলো কৃষিকেন্দ্রিক। তাদের প্রধান সামাজিক ও কৃষি উৎসব হলো ‘ওয়ানগালা’।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81000"/>
            <a:ext cx="4343400" cy="1524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দলীয় কাজ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590800"/>
            <a:ext cx="7315200" cy="2590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গারো নৃগোষ্ঠীর সাথে বাঙালি জাতিগোষ্ঠীর সংস্কৃতিক সংমিশ্রণ ব্যাখ্যা কর।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152400"/>
            <a:ext cx="3048000" cy="762000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763000" cy="6858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গারোরা কি ধরনের ভূমিতে বাস করে?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87630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 উচু     (খ) নিচু     (গ) সমতল    (ঘ) পাহাড়ী ভূমিতে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20574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763000" cy="2057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গারোরা চাষ করে-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সবজি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নিচের কোনটি সঠিক? 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029200"/>
            <a:ext cx="8763000" cy="6858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আদি ধর্মের নাম কি ছিল?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3000" y="43434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6019800"/>
            <a:ext cx="8686800" cy="6096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সাংসারেক   (খ) সালজং  (গ) মান্দি  (ঘ) বাবুগা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60960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144780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উৎসবের নাম হল-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বিজু  (খ) ওয়ানগালা  (গ)  সোহরাই  (ঘ) বৈশাবি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9906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905000"/>
            <a:ext cx="8686800" cy="25146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গারোরা যে জেলায় বাস করে-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ময়মনসিংহ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জামালপুর  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35814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lowers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495441"/>
            <a:ext cx="3252353" cy="2362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495800" y="152400"/>
            <a:ext cx="3581400" cy="2590800"/>
          </a:xfrm>
          <a:prstGeom prst="cloud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38400"/>
            <a:ext cx="4267200" cy="2839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5334000"/>
            <a:ext cx="8610600" cy="11430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সামাজিক, অর্থনৈতিক,সাংস্কৃতিক ও ধর্মীয় জীবনের প্রধান প্রধান বৈশিষ্ট্য উল্লেখ কর।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457450" cy="1866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95600" y="457200"/>
            <a:ext cx="29718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721666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1600200" cy="211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20200228_210530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572000"/>
            <a:ext cx="1524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 Diagonal Corner Rectangle 5"/>
          <p:cNvSpPr/>
          <p:nvPr/>
        </p:nvSpPr>
        <p:spPr>
          <a:xfrm>
            <a:off x="2743200" y="1981200"/>
            <a:ext cx="6172200" cy="2209800"/>
          </a:xfrm>
          <a:prstGeom prst="round2Diag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সোহেল রানা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(সমাজ বিজ্ঞান)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 জে, এন বালিকা উচ্চ বিদ্যালয়।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মহাদেবপুর নওগাঁ 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2590800" y="4419600"/>
            <a:ext cx="6324600" cy="2057400"/>
          </a:xfrm>
          <a:prstGeom prst="round2Diag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শ্রেনীঃ অষ্টম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বিশ্বপরিচয়।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একাদশ 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905000" cy="1993436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95400"/>
            <a:ext cx="8610600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534455" cy="4705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bn-BD" dirty="0" smtClean="0"/>
              <a:t>                    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 কে ধন্যবাদ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3810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cccccccccccccccccccccccc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3810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m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114800"/>
            <a:ext cx="4095750" cy="249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s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14800"/>
            <a:ext cx="374904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ভালোভাবে দেখ এবং চিন্তা করে বল আজকের পাঠের বিষয়  কি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1219200"/>
            <a:ext cx="7848600" cy="4724400"/>
          </a:xfrm>
          <a:prstGeom prst="round2Diag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বিষয়......</a:t>
            </a: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“বাংলাদেশের ক্ষুদ্র নৃগোষ্ঠী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ভৌগলিক অবস্থান”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0600"/>
            <a:ext cx="8153400" cy="990600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362200"/>
            <a:ext cx="8229600" cy="9144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ভৌগলিক অবস্থান মানচিত্রে সনাক্ত করতে পারবে।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876800"/>
            <a:ext cx="8229600" cy="9144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নৃগোষ্ঠীর সাংস্কৃতিক বৈচিত্র্যের প্রতি শ্রদ্ধা পোষণ করতে পারবে।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81400"/>
            <a:ext cx="8229600" cy="9144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সামাজিক, অর্থনৈতিক,ধর্মীয় ও সাংস্কৃতিক জীবনধারা সম্পর্কে বর্ণনা করতে পারবে।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m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3581400" cy="3810000"/>
          </a:xfrm>
          <a:prstGeom prst="rect">
            <a:avLst/>
          </a:prstGeom>
        </p:spPr>
      </p:pic>
      <p:pic>
        <p:nvPicPr>
          <p:cNvPr id="3" name="Picture 2" descr="mmmmmmm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3505200" cy="3581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38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গারো 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257800"/>
            <a:ext cx="8153400" cy="1066800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বিভিন্ন জেলায়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গারো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অবস্থান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304800"/>
            <a:ext cx="3124200" cy="8382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একক কাজ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08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533400" y="5334000"/>
            <a:ext cx="8153400" cy="12192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কোন কোন জেলায় গারোরা বসবাস করে তার একটি তালিকা তৈরী কর।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gg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3733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gggg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733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" y="3810000"/>
            <a:ext cx="8534400" cy="23622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জীবনঃ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 সমাজ মাতৃতান্ত্রিক। মাতা হলেন পরিবার প্রধান। পরিবারের ছোট মেয়ে সম্পত্তির উত্তরাধিকারী হয়। পিতা সংসারের দায়িত্ব পালন করে।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2971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gggg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85800"/>
            <a:ext cx="28575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gg12 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685800"/>
            <a:ext cx="260985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4343400"/>
            <a:ext cx="8610600" cy="18288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u="heavy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 জীবনঃ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গারোরা কৃষি কাজ করে জীবিকা নির্বাহ করে। পূর্বে জুম চাষের প্রচলন ছিলো এখন আর নেই। ধান সবজি ও আনারস তারা চাষ করে।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301</TotalTime>
  <Words>489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84</cp:revision>
  <dcterms:created xsi:type="dcterms:W3CDTF">2006-08-16T00:00:00Z</dcterms:created>
  <dcterms:modified xsi:type="dcterms:W3CDTF">2020-04-03T10:55:13Z</dcterms:modified>
</cp:coreProperties>
</file>