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0" r:id="rId3"/>
    <p:sldId id="291" r:id="rId4"/>
    <p:sldId id="264" r:id="rId5"/>
    <p:sldId id="287" r:id="rId6"/>
    <p:sldId id="292" r:id="rId7"/>
    <p:sldId id="265" r:id="rId8"/>
    <p:sldId id="262" r:id="rId9"/>
    <p:sldId id="261" r:id="rId10"/>
    <p:sldId id="273" r:id="rId11"/>
    <p:sldId id="298" r:id="rId12"/>
    <p:sldId id="257" r:id="rId13"/>
    <p:sldId id="272" r:id="rId14"/>
    <p:sldId id="300" r:id="rId15"/>
    <p:sldId id="270" r:id="rId16"/>
    <p:sldId id="299" r:id="rId17"/>
    <p:sldId id="277" r:id="rId18"/>
    <p:sldId id="268" r:id="rId19"/>
    <p:sldId id="267" r:id="rId20"/>
    <p:sldId id="297" r:id="rId21"/>
    <p:sldId id="266" r:id="rId22"/>
    <p:sldId id="280" r:id="rId23"/>
    <p:sldId id="295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6" name="Picture 5" descr="image_490807_1583390964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8839200" cy="6858000"/>
          </a:xfrm>
          <a:prstGeom prst="rect">
            <a:avLst/>
          </a:prstGeom>
        </p:spPr>
      </p:pic>
      <p:pic>
        <p:nvPicPr>
          <p:cNvPr id="9" name="Picture 8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1"/>
            <a:ext cx="8763000" cy="99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"/>
            <a:ext cx="4876800" cy="19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বিনিয়োগ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52400"/>
            <a:ext cx="5153025" cy="838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057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ক্রয়মূল্য ও বিক্রয়মুল্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6858000" cy="914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066800"/>
            <a:ext cx="617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862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762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39490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239000" y="685800"/>
            <a:ext cx="1295400" cy="32766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1143000" y="609600"/>
            <a:ext cx="990600" cy="32004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381897" y="875903"/>
            <a:ext cx="381000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219200"/>
            <a:ext cx="51054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752600" y="2667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বিক্রয়মুল্যের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114800"/>
            <a:ext cx="426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105275"/>
            <a:ext cx="3810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429000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695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952500" y="1866900"/>
            <a:ext cx="25146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791199" y="1905000"/>
            <a:ext cx="25146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914400"/>
            <a:ext cx="4114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810000"/>
            <a:ext cx="3581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9583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সুত্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400675" cy="838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895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14775" cy="9144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90600"/>
            <a:ext cx="80772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জোড়ায়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"/>
            <a:ext cx="4267200" cy="923925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629400" y="7620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P = ২০০০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 =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r = ১০ 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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n= ৫ 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52400"/>
            <a:ext cx="4305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2860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মুল্যায়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8600"/>
            <a:ext cx="4152900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0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১০০০০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19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৩০০০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১৫০০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33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মুনাফা-আসলে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মুনাফা-আসলে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?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৪)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৩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৫০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৩৫০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44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উত্তর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৪০০০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819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648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৪৯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"/>
            <a:ext cx="6400800" cy="115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447800"/>
            <a:ext cx="853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9" name="Picture 8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8" name="Picture 7" descr="image_486004_158210654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8567225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ArchiFL" pitchFamily="2" charset="0"/>
              </a:rPr>
              <a:t>শ্রেণিঃঅষ্টম</a:t>
            </a:r>
            <a:r>
              <a:rPr lang="en-US" sz="4400" b="1" dirty="0" smtClean="0">
                <a:latin typeface="ArchiFL" pitchFamily="2" charset="0"/>
              </a:rPr>
              <a:t>   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অধ্যায়ঃ২য় (</a:t>
            </a:r>
            <a:r>
              <a:rPr lang="en-US" sz="2800" b="1" dirty="0" err="1" smtClean="0">
                <a:solidFill>
                  <a:srgbClr val="00B050"/>
                </a:solidFill>
                <a:latin typeface="ArchiFL" pitchFamily="2" charset="0"/>
              </a:rPr>
              <a:t>মুনাফা</a:t>
            </a:r>
            <a:r>
              <a:rPr lang="en-US" sz="2800" b="1" dirty="0" smtClean="0">
                <a:latin typeface="ArchiFL" pitchFamily="2" charset="0"/>
              </a:rPr>
              <a:t>)</a:t>
            </a:r>
          </a:p>
          <a:p>
            <a:r>
              <a:rPr lang="en-US" sz="2800" b="1" dirty="0" smtClean="0">
                <a:latin typeface="ArchiFL" pitchFamily="2" charset="0"/>
              </a:rPr>
              <a:t>সময়ঃ৫০ </a:t>
            </a:r>
            <a:r>
              <a:rPr lang="en-US" sz="2800" b="1" dirty="0" err="1" smtClean="0">
                <a:latin typeface="ArchiFL" pitchFamily="2" charset="0"/>
              </a:rPr>
              <a:t>মিনিট</a:t>
            </a:r>
            <a:endParaRPr lang="en-US" sz="2800" b="1" dirty="0" smtClean="0">
              <a:latin typeface="ArchiFL" pitchFamily="2" charset="0"/>
            </a:endParaRPr>
          </a:p>
          <a:p>
            <a:r>
              <a:rPr lang="en-US" b="1" dirty="0" smtClean="0">
                <a:latin typeface="ArchiFL" pitchFamily="2" charset="0"/>
              </a:rPr>
              <a:t> </a:t>
            </a:r>
            <a:r>
              <a:rPr lang="en-US" sz="2400" b="1" dirty="0" smtClean="0">
                <a:latin typeface="ArchiFL" pitchFamily="2" charset="0"/>
              </a:rPr>
              <a:t>তারিখঃ৩১-০৩-২০২০ইং </a:t>
            </a:r>
            <a:endParaRPr lang="en-US" sz="2400" b="1" dirty="0">
              <a:latin typeface="ArchiFL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733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নিচের ছবি গুলে লক্ষ ক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7696200" cy="1143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86200"/>
            <a:ext cx="21431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962400"/>
            <a:ext cx="2914650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600200"/>
            <a:ext cx="29337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600200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3657600"/>
            <a:ext cx="2143125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আজকের 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"/>
            <a:ext cx="4505325" cy="828675"/>
          </a:xfrm>
          <a:prstGeom prst="rect">
            <a:avLst/>
          </a:prstGeom>
        </p:spPr>
      </p:pic>
      <p:pic>
        <p:nvPicPr>
          <p:cNvPr id="5" name="Picture 4" descr="মুনাফ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828800"/>
            <a:ext cx="6705600" cy="380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 descr="20200214_213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0"/>
            <a:ext cx="6372225" cy="149542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812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52875" cy="762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668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9530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রল 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"/>
            <a:ext cx="4572000" cy="84772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066801"/>
            <a:ext cx="48006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81400" y="26670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(Simple profit)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004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90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চক্রবৃদ্ধি মুলধ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"/>
            <a:ext cx="5772150" cy="914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066800"/>
            <a:ext cx="5181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2743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Compound profit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2004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154</Words>
  <Application>Microsoft Office PowerPoint</Application>
  <PresentationFormat>On-screen Show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321</cp:revision>
  <dcterms:created xsi:type="dcterms:W3CDTF">2006-08-16T00:00:00Z</dcterms:created>
  <dcterms:modified xsi:type="dcterms:W3CDTF">2020-04-02T17:25:06Z</dcterms:modified>
</cp:coreProperties>
</file>