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7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14B1-BF2E-4669-BDEE-7DAEB7752C3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F983-3E92-4F89-9F7A-F4E008A6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শুভেচ্ছা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240"/>
            <a:ext cx="12192000" cy="591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14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নতুন শব্দের অর্থ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315200" y="966651"/>
            <a:ext cx="4876800" cy="12017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অন্ধকার।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550332" y="2233750"/>
            <a:ext cx="4641668" cy="1384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২, শিকল।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576457" y="3644537"/>
            <a:ext cx="4615543" cy="14107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৩,ক্ষুধা ও পিপাসা।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-1" y="1014548"/>
            <a:ext cx="3879669" cy="12975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‘তিমির’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-1" y="2325189"/>
            <a:ext cx="3918857" cy="12670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২, ‘বেড়ি’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-1" y="3566160"/>
            <a:ext cx="3944983" cy="13715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৩, ‘ক্ষুৎপিপাসা’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615646" y="5068389"/>
            <a:ext cx="4576353" cy="15152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৪, খাঁচায় বন্দি।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-1" y="5029200"/>
            <a:ext cx="3892731" cy="1463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৪, ‘পিঞ্জরবদ্ধ’  </a:t>
            </a:r>
            <a:endParaRPr lang="en-US" sz="2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2341022"/>
            <a:ext cx="3544784" cy="1290451"/>
          </a:xfrm>
          <a:prstGeom prst="rect">
            <a:avLst/>
          </a:prstGeom>
          <a:ln w="635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1" y="979714"/>
            <a:ext cx="3355967" cy="1230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3670663"/>
            <a:ext cx="3553097" cy="13811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6" y="5120638"/>
            <a:ext cx="3644537" cy="121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9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403567"/>
            <a:ext cx="5643155" cy="365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তিমির ,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বেড়ি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ক্ষুৎপিপাসা – শব্দগুলো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 অর্থসহ ২টি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বাক্য তৈরি কর।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জোড়ায় কাজ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46" y="914400"/>
            <a:ext cx="653265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86400"/>
            <a:ext cx="12191999" cy="11387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 জীবনকে একটি দোতলা ঘরের সাথে তুলনা করা যেতে পারে। জীবসত্তা সে ঘরের নিচের তলা,</a:t>
            </a:r>
          </a:p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আর মানবসত্তা ওপরের তলা। জীবসত্তার ঘর থেকে মানবসত্তার ঘরে উঠবার মই হচ্ছে শিক্ষা।</a:t>
            </a:r>
          </a:p>
          <a:p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913"/>
            <a:ext cx="5656217" cy="44971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943364"/>
            <a:ext cx="5556069" cy="45169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498" y="2937361"/>
            <a:ext cx="1005308" cy="26160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143691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পাঠ-বিশ্লেষণ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8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47210"/>
            <a:ext cx="121920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আসল কাজ হচ্ছে মানুষকে মনুষ্যত্বলোকের সঙ্গে পরিচয় করিয়ে দেওয়া।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 শেখায় কী করে  জীবনকে উপভোগ করতে হয়, কী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মনোমালিক হয়ে অনুভূতি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অকল্পনার রস আস্বাদন করা যায়।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175" y="0"/>
            <a:ext cx="3743734" cy="54472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49931" cy="5499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8" y="0"/>
            <a:ext cx="4139021" cy="546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5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518" y="5787415"/>
            <a:ext cx="12075482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অর্থচিন্তার নিগড়ে সকলে বন্দি। ধনী-দরিদ্র সকলেরই অন্তরে সেই একই ধ্বনি উত্থিত 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হচ্ছে: চাই, চাই আরো চাই।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0"/>
            <a:ext cx="6583680" cy="566568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52" y="-1"/>
            <a:ext cx="5376728" cy="57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4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" y="5238206"/>
            <a:ext cx="12100560" cy="15696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অন্নচিন্তার নিগড় থেকে মানুষকে মুক্তি দেওয়ার যে চেষ্টা চলছে তা অভিনন্দনযোগ্য।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কারারুদ্ধ আহারতৃপ্ত মানুষের মূল্য কতটুকু?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আকাশে -বাতাসের ডাকে যে পক্ষী আকুল, সে কি খাঁচায় বন্দি হবে সহজে দানাপানি 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পাওয়ার লোভে?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774" y="1"/>
            <a:ext cx="3387226" cy="523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1"/>
            <a:ext cx="4689566" cy="5120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63" y="0"/>
            <a:ext cx="4096703" cy="52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6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104502" y="5638503"/>
            <a:ext cx="12087497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 মুক্তির জন্য দুটি উপায় অবলম্বন করতে হবে । একটি অন্নবস্রের চিন্তা থেকে মানুষকে </a:t>
            </a:r>
          </a:p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মুক্তি দেওয়ার চেষ্টা, আরেকটি শিক্ষাদীক্ষার দ্বারা মানুষকে মনুষ্যত্বের স্বাদ পাওয়ানোর সাধনা।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609806" cy="5646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554" y="0"/>
            <a:ext cx="5634446" cy="570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50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3" y="235131"/>
            <a:ext cx="12087497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আসল কাজ জ্ঞান পরিবেশন নয়, মূল্যবোধ সৃষ্টি; জ্ঞান পরিবেশন মূল্যবোধ সৃষ্টির </a:t>
            </a:r>
          </a:p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উপায় হিসেবেই আসে।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987089"/>
            <a:ext cx="6196149" cy="577947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56854"/>
            <a:ext cx="5982789" cy="590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9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3509"/>
            <a:ext cx="121920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মারফতে মূল্যবোধ তথা মনুষ্যত্ব লাভ করা যায়; তথাপি অন্নবস্রের সুব্যবস্থাও প্রয়োজনীয় ।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99"/>
            <a:ext cx="6008914" cy="603306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758" y="728254"/>
            <a:ext cx="6174242" cy="603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6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দলীয় কাজ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8010"/>
            <a:ext cx="6570617" cy="42379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503" y="5290458"/>
            <a:ext cx="6505303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 বিকাশে শিক্ষার ভূমিকা কী ?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‘শিক্ষা ও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মনুষ্যত্ব’ প্রবন্ধের আলোকে ব্যাখ্যা কর 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0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24690"/>
            <a:ext cx="12192000" cy="1316182"/>
          </a:xfrm>
          <a:prstGeom prst="horizontalScroll">
            <a:avLst>
              <a:gd name="adj" fmla="val 150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পরিচিতি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997527"/>
            <a:ext cx="3853543" cy="14582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455817"/>
            <a:ext cx="3931919" cy="3187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শ্রেণি : নবম</a:t>
            </a:r>
          </a:p>
          <a:p>
            <a:pPr algn="ctr"/>
            <a:r>
              <a:rPr lang="bn-IN" sz="2800" dirty="0" smtClean="0"/>
              <a:t>বিষয় : বাংলা প্রথম পত্র</a:t>
            </a:r>
          </a:p>
          <a:p>
            <a:pPr algn="ctr"/>
            <a:r>
              <a:rPr lang="bn-IN" sz="2800" dirty="0" smtClean="0"/>
              <a:t>সময় : </a:t>
            </a:r>
            <a:r>
              <a:rPr lang="en-US" sz="2800" dirty="0" smtClean="0"/>
              <a:t>৪৫</a:t>
            </a:r>
            <a:r>
              <a:rPr lang="bn-IN" sz="2800" dirty="0" smtClean="0"/>
              <a:t> মিনিট</a:t>
            </a:r>
          </a:p>
          <a:p>
            <a:pPr algn="ctr"/>
            <a:r>
              <a:rPr lang="bn-IN" sz="2800" dirty="0" smtClean="0"/>
              <a:t>তারিখ : ২- </a:t>
            </a:r>
            <a:r>
              <a:rPr lang="en-US" sz="2800" dirty="0"/>
              <a:t>২</a:t>
            </a:r>
            <a:r>
              <a:rPr lang="bn-IN" sz="2800" dirty="0" smtClean="0"/>
              <a:t> – ২০</a:t>
            </a:r>
            <a:r>
              <a:rPr lang="en-US" sz="2800" dirty="0" smtClean="0"/>
              <a:t>২০</a:t>
            </a:r>
            <a:r>
              <a:rPr lang="bn-IN" sz="2800" dirty="0" smtClean="0"/>
              <a:t> ইং    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294914" y="955964"/>
            <a:ext cx="3897086" cy="1499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শিক্ষ পরিচিতি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1851" y="2455818"/>
            <a:ext cx="3910148" cy="35922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FF0000"/>
                </a:solidFill>
              </a:rPr>
              <a:t>নিমাই চন্দ্র মন্ডল,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সহকারী শিক্ষক,   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পলাশী মাধ্যমিক বিদ্যালয়, 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রোহিতা, মনিরামপুর, যশোর।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69" y="1033550"/>
            <a:ext cx="4402183" cy="5092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964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6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936171"/>
            <a:ext cx="966651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১,শিক্ষার মারফতে কী লাভ করা যায় ? 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2029098"/>
            <a:ext cx="967957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২,মানুষকে মনুষ্যত্বলোকের সঙ্গে পরিচয় করিয়ে দেয় কে ?     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3108960"/>
            <a:ext cx="964038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৩,অন্নবস্তের প্রাচুর্যের চেয়েও মুক্তি বড়, এই বোধটি মানুষের কীসের পরিচায়ক ?   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4371703"/>
            <a:ext cx="949669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৪,লেফাফাদুরস্তি কী ? 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5464629"/>
            <a:ext cx="947057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৫,মোতাহের হোসেন চৌধুরী কত সালে জন্মগ্রহণ করেন ?    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509760" y="5421085"/>
            <a:ext cx="26822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৫,১৯০৩ সালে।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9644742" y="4358640"/>
            <a:ext cx="254725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৪,বহিরাবরণের চাকচিক্য।   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9640389" y="3178628"/>
            <a:ext cx="255161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৩,মনুষ্যত্বের। 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9679577" y="2011681"/>
            <a:ext cx="251242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২,শিক্ষা।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9666515" y="883921"/>
            <a:ext cx="25254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১,মোল্যবোধ।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560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বাড়ির কাজ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7" y="872218"/>
            <a:ext cx="6901544" cy="59857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14400"/>
            <a:ext cx="5316583" cy="36314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জীবসত্তা ও মানবসত্তা বলতে লেখক যা </a:t>
            </a:r>
            <a:r>
              <a:rPr lang="bn-IN" sz="2800" dirty="0" smtClean="0"/>
              <a:t>বুঝিয়েছেন </a:t>
            </a:r>
            <a:r>
              <a:rPr lang="bn-IN" sz="2800" dirty="0" smtClean="0"/>
              <a:t>তা ব্যাখ্যা করো।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3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69" y="911406"/>
            <a:ext cx="6026331" cy="59465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" y="923517"/>
            <a:ext cx="6074229" cy="5934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সবাইকে ধন্যবাদ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6760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8274"/>
            <a:ext cx="12192000" cy="5839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766" y="794111"/>
            <a:ext cx="5296851" cy="39215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কিছু ছবি দেখি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523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509451"/>
            <a:ext cx="6836229" cy="63485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60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5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আজকের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8" name="Horizontal Scroll 7"/>
          <p:cNvSpPr/>
          <p:nvPr/>
        </p:nvSpPr>
        <p:spPr>
          <a:xfrm>
            <a:off x="5434150" y="1920240"/>
            <a:ext cx="6296296" cy="164722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‘’</a:t>
            </a:r>
            <a:r>
              <a:rPr lang="en-US" sz="4800" dirty="0" err="1" smtClean="0">
                <a:solidFill>
                  <a:schemeClr val="tx1"/>
                </a:solidFill>
              </a:rPr>
              <a:t>শিক্ষা</a:t>
            </a:r>
            <a:r>
              <a:rPr lang="en-US" sz="4800" dirty="0" smtClean="0">
                <a:solidFill>
                  <a:schemeClr val="tx1"/>
                </a:solidFill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</a:rPr>
              <a:t>মনুষ্যত্ব</a:t>
            </a:r>
            <a:r>
              <a:rPr lang="en-US" sz="4800" dirty="0" smtClean="0">
                <a:solidFill>
                  <a:schemeClr val="tx1"/>
                </a:solidFill>
              </a:rPr>
              <a:t>’’ 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5146766" y="4519749"/>
            <a:ext cx="6622868" cy="1143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মোতাহের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হোসেন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চৌধুরী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464"/>
            <a:ext cx="5342709" cy="44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962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51313" y="936169"/>
            <a:ext cx="7811589" cy="3413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এই পাঠ শেষে শিক্ষার্থীরা--------</a:t>
            </a:r>
          </a:p>
          <a:p>
            <a:pPr algn="ctr"/>
            <a:endParaRPr lang="bn-IN" sz="2800" dirty="0" smtClean="0"/>
          </a:p>
          <a:p>
            <a:r>
              <a:rPr lang="bn-IN" sz="2800" dirty="0" smtClean="0"/>
              <a:t>১,লেখক পরিচিতি বলতে ও লিখতে পারবে।</a:t>
            </a:r>
          </a:p>
          <a:p>
            <a:r>
              <a:rPr lang="bn-IN" sz="2800" dirty="0" smtClean="0"/>
              <a:t>২, নতুন শব্দের অর্থসহ বাক্য তৈরী করতে পারবে।</a:t>
            </a:r>
          </a:p>
          <a:p>
            <a:r>
              <a:rPr lang="bn-IN" sz="2800" dirty="0" smtClean="0"/>
              <a:t>৩,শিক্ষা ও মনুষ্যত্ব বিকাশের ব্যাখ্যা করতে পারবে।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8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লেখক –পরিচিতি  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16184"/>
            <a:ext cx="4715691" cy="2939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98571" y="940525"/>
            <a:ext cx="7293429" cy="8490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 : ১৯০৩সালে কুমিল্লায় জন্মগ্রহণ করেন।     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750524" y="1876696"/>
            <a:ext cx="744147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 ও পেশা : ১৯৪৩ সালে বাংলায় এমএ পাস করেন।কর্মজীবনে তিনি অধ্যাপক ছিলেন।      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680857" y="3988526"/>
            <a:ext cx="7511143" cy="1341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উল্লেখযোগ্য রচনা : প্রবন্ধগ্রন্থ : সংস্কৃতি কথা। অনুবাদগ্রন্থ :  সভ্যতা, সুখ।           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741818" y="2808512"/>
            <a:ext cx="7450182" cy="11234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সাহিত্যিক পরিচয় : ‘শিখা’ পত্রিকার সঙ্গে যুক্ত ছিলেন। তাঁর লেখায় মননশীলতা ও চিন্তার স্বচ্ছন্দ প্রকাশ ঘটেছে।          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-1" y="905691"/>
            <a:ext cx="483325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মোতাহের হোসেন চৌধুরী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0" y="5120640"/>
            <a:ext cx="4689566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মৃত্যু : ১৯৫৬ সালের ১৮ই সেপ্টেম্বর।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1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9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একক কাজ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3666308"/>
            <a:ext cx="6061166" cy="26169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উপরের ছবি দেখে পাঁচটি বাক্য তৈরী করো।   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6" y="656273"/>
            <a:ext cx="6130835" cy="62017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270"/>
            <a:ext cx="6074229" cy="293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-1" y="0"/>
            <a:ext cx="3918857" cy="612648"/>
          </a:xfrm>
          <a:prstGeom prst="wedgeRoundRectCallout">
            <a:avLst>
              <a:gd name="adj1" fmla="val -10833"/>
              <a:gd name="adj2" fmla="val 21175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আদর্শ পাঠ </a:t>
            </a:r>
            <a:endParaRPr lang="en-US" sz="4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725989" y="0"/>
            <a:ext cx="3466011" cy="612648"/>
          </a:xfrm>
          <a:prstGeom prst="wedgeRoundRectCallout">
            <a:avLst>
              <a:gd name="adj1" fmla="val -45208"/>
              <a:gd name="adj2" fmla="val 23947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সরব পাঠ 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19374"/>
            <a:ext cx="6178731" cy="5338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1632856"/>
            <a:ext cx="6156960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9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498</Words>
  <Application>Microsoft Office PowerPoint</Application>
  <PresentationFormat>Widescreen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61</cp:revision>
  <dcterms:created xsi:type="dcterms:W3CDTF">2020-04-02T10:21:20Z</dcterms:created>
  <dcterms:modified xsi:type="dcterms:W3CDTF">2020-04-03T09:28:50Z</dcterms:modified>
</cp:coreProperties>
</file>