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58" r:id="rId5"/>
    <p:sldId id="279" r:id="rId6"/>
    <p:sldId id="259" r:id="rId7"/>
    <p:sldId id="278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0" r:id="rId17"/>
    <p:sldId id="268" r:id="rId18"/>
    <p:sldId id="269" r:id="rId19"/>
    <p:sldId id="271" r:id="rId20"/>
    <p:sldId id="272" r:id="rId21"/>
    <p:sldId id="273" r:id="rId22"/>
    <p:sldId id="274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err="1" smtClean="0">
                <a:solidFill>
                  <a:srgbClr val="FF0000"/>
                </a:solidFill>
              </a:rPr>
              <a:t>স্বাগতম</a:t>
            </a:r>
            <a:endParaRPr lang="en-US" sz="8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জ্যোর্তি</a:t>
            </a:r>
            <a:r>
              <a:rPr lang="en-US" dirty="0" smtClean="0"/>
              <a:t> </a:t>
            </a:r>
            <a:r>
              <a:rPr lang="en-US" dirty="0" err="1" smtClean="0"/>
              <a:t>বিজ্ঞান</a:t>
            </a:r>
            <a:endParaRPr lang="en-US" dirty="0"/>
          </a:p>
        </p:txBody>
      </p:sp>
      <p:pic>
        <p:nvPicPr>
          <p:cNvPr id="4" name="Picture 3" descr="does-solar-system-look-like-800x8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057400"/>
            <a:ext cx="8794653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</a:rPr>
              <a:t>সৌরজগতের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</a:rPr>
              <a:t>গ্রহ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</a:rPr>
              <a:t>সমূহ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maxresdefault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55626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err="1" smtClean="0">
                <a:solidFill>
                  <a:srgbClr val="00B050"/>
                </a:solidFill>
              </a:rPr>
              <a:t>ধূমকেতু</a:t>
            </a:r>
            <a:endParaRPr lang="en-US" sz="8800" dirty="0">
              <a:solidFill>
                <a:srgbClr val="00B050"/>
              </a:solidFill>
            </a:endParaRPr>
          </a:p>
        </p:txBody>
      </p:sp>
      <p:pic>
        <p:nvPicPr>
          <p:cNvPr id="8" name="Content Placeholder 7" descr="maxresdefault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51054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err="1" smtClean="0">
                <a:solidFill>
                  <a:srgbClr val="C00000"/>
                </a:solidFill>
              </a:rPr>
              <a:t>উল্কা</a:t>
            </a:r>
            <a:endParaRPr lang="en-US" sz="9600" dirty="0">
              <a:solidFill>
                <a:srgbClr val="C00000"/>
              </a:solidFill>
            </a:endParaRPr>
          </a:p>
        </p:txBody>
      </p:sp>
      <p:pic>
        <p:nvPicPr>
          <p:cNvPr id="4" name="Content Placeholder 3" descr="170524-nasa-close-call-asteroi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71600"/>
            <a:ext cx="8991600" cy="5334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err="1" smtClean="0">
                <a:solidFill>
                  <a:srgbClr val="FF0000"/>
                </a:solidFill>
              </a:rPr>
              <a:t>নক্ষত্র</a:t>
            </a:r>
            <a:r>
              <a:rPr lang="en-US" sz="8000" dirty="0" smtClean="0">
                <a:solidFill>
                  <a:srgbClr val="FF0000"/>
                </a:solidFill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</a:rPr>
              <a:t>সমূহ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maxresdefault (4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54864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err="1" smtClean="0">
                <a:solidFill>
                  <a:srgbClr val="00B0F0"/>
                </a:solidFill>
              </a:rPr>
              <a:t>গ্যালাক্সি</a:t>
            </a:r>
            <a:endParaRPr lang="en-US" sz="8800" dirty="0">
              <a:solidFill>
                <a:srgbClr val="00B0F0"/>
              </a:solidFill>
            </a:endParaRPr>
          </a:p>
        </p:txBody>
      </p:sp>
      <p:pic>
        <p:nvPicPr>
          <p:cNvPr id="4" name="Content Placeholder 3" descr="maxresdefault (9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54864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err="1" smtClean="0">
                <a:solidFill>
                  <a:srgbClr val="7030A0"/>
                </a:solidFill>
              </a:rPr>
              <a:t>রেডিও</a:t>
            </a:r>
            <a:r>
              <a:rPr lang="en-US" sz="7200" dirty="0" smtClean="0">
                <a:solidFill>
                  <a:srgbClr val="7030A0"/>
                </a:solidFill>
              </a:rPr>
              <a:t> </a:t>
            </a:r>
            <a:r>
              <a:rPr lang="en-US" sz="7200" dirty="0" err="1" smtClean="0">
                <a:solidFill>
                  <a:srgbClr val="7030A0"/>
                </a:solidFill>
              </a:rPr>
              <a:t>গ্যালাক্সি</a:t>
            </a:r>
            <a:endParaRPr lang="en-US" sz="7200" dirty="0">
              <a:solidFill>
                <a:srgbClr val="7030A0"/>
              </a:solidFill>
            </a:endParaRPr>
          </a:p>
        </p:txBody>
      </p:sp>
      <p:pic>
        <p:nvPicPr>
          <p:cNvPr id="4" name="Content Placeholder 3" descr="image-20160520-4481-1rv64j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9200"/>
            <a:ext cx="9144000" cy="54864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err="1" smtClean="0">
                <a:solidFill>
                  <a:srgbClr val="FF0000"/>
                </a:solidFill>
              </a:rPr>
              <a:t>সর্পিল</a:t>
            </a:r>
            <a:r>
              <a:rPr lang="en-US" sz="7200" dirty="0" smtClean="0">
                <a:solidFill>
                  <a:srgbClr val="FF0000"/>
                </a:solidFill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</a:rPr>
              <a:t>গ্যালাক্সি</a:t>
            </a:r>
            <a:endParaRPr lang="en-US" sz="72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1200px-NGC_69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55626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err="1" smtClean="0">
                <a:solidFill>
                  <a:srgbClr val="00B050"/>
                </a:solidFill>
              </a:rPr>
              <a:t>নীহারিকা</a:t>
            </a:r>
            <a:endParaRPr lang="en-US" sz="7200" dirty="0">
              <a:solidFill>
                <a:srgbClr val="00B050"/>
              </a:solidFill>
            </a:endParaRPr>
          </a:p>
        </p:txBody>
      </p:sp>
      <p:pic>
        <p:nvPicPr>
          <p:cNvPr id="4" name="Content Placeholder 3" descr="maxresdefault (6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55626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err="1" smtClean="0">
                <a:solidFill>
                  <a:srgbClr val="0070C0"/>
                </a:solidFill>
              </a:rPr>
              <a:t>কাঁকড়া</a:t>
            </a:r>
            <a:r>
              <a:rPr lang="en-US" sz="7200" dirty="0" smtClean="0">
                <a:solidFill>
                  <a:srgbClr val="0070C0"/>
                </a:solidFill>
              </a:rPr>
              <a:t> </a:t>
            </a:r>
            <a:r>
              <a:rPr lang="en-US" sz="7200" dirty="0" err="1" smtClean="0">
                <a:solidFill>
                  <a:srgbClr val="0070C0"/>
                </a:solidFill>
              </a:rPr>
              <a:t>নীহারকিা</a:t>
            </a:r>
            <a:endParaRPr lang="en-US" sz="7200" dirty="0">
              <a:solidFill>
                <a:srgbClr val="0070C0"/>
              </a:solidFill>
            </a:endParaRPr>
          </a:p>
        </p:txBody>
      </p:sp>
      <p:pic>
        <p:nvPicPr>
          <p:cNvPr id="4" name="Content Placeholder 3" descr="maxresdefault (7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55626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err="1" smtClean="0">
                <a:solidFill>
                  <a:srgbClr val="002060"/>
                </a:solidFill>
              </a:rPr>
              <a:t>রেডিও</a:t>
            </a:r>
            <a:r>
              <a:rPr lang="en-US" sz="8000" dirty="0" smtClean="0">
                <a:solidFill>
                  <a:srgbClr val="002060"/>
                </a:solidFill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</a:rPr>
              <a:t>টেলিস্কোপ</a:t>
            </a:r>
            <a:endParaRPr lang="en-US" sz="8000" dirty="0">
              <a:solidFill>
                <a:srgbClr val="002060"/>
              </a:solidFill>
            </a:endParaRPr>
          </a:p>
        </p:txBody>
      </p:sp>
      <p:pic>
        <p:nvPicPr>
          <p:cNvPr id="4" name="Content Placeholder 3" descr="radio-telescope-4804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5562599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</a:rPr>
              <a:t>অদ্বৈত্য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কুমার</a:t>
            </a:r>
            <a:r>
              <a:rPr lang="en-US" sz="3200" dirty="0" smtClean="0">
                <a:solidFill>
                  <a:srgbClr val="00B050"/>
                </a:solidFill>
              </a:rPr>
              <a:t>     </a:t>
            </a:r>
            <a:r>
              <a:rPr lang="en-US" sz="3200" dirty="0" err="1" smtClean="0">
                <a:solidFill>
                  <a:srgbClr val="00B050"/>
                </a:solidFill>
              </a:rPr>
              <a:t>উপাধ্যক্ষ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বিরামপুর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সরকারি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কলেজ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দিনাজপুর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endParaRPr lang="en-US" dirty="0"/>
          </a:p>
        </p:txBody>
      </p:sp>
      <p:pic>
        <p:nvPicPr>
          <p:cNvPr id="5" name="Picture 4" descr="20180307_0957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err="1" smtClean="0">
                <a:solidFill>
                  <a:srgbClr val="7030A0"/>
                </a:solidFill>
              </a:rPr>
              <a:t>হাবল</a:t>
            </a:r>
            <a:r>
              <a:rPr lang="en-US" sz="6600" dirty="0" smtClean="0">
                <a:solidFill>
                  <a:srgbClr val="7030A0"/>
                </a:solidFill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</a:rPr>
              <a:t>স্পেস</a:t>
            </a:r>
            <a:r>
              <a:rPr lang="en-US" sz="6600" dirty="0" smtClean="0">
                <a:solidFill>
                  <a:srgbClr val="7030A0"/>
                </a:solidFill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</a:rPr>
              <a:t>টেলিস্কোপ</a:t>
            </a:r>
            <a:endParaRPr lang="en-US" sz="6600" dirty="0">
              <a:solidFill>
                <a:srgbClr val="7030A0"/>
              </a:solidFill>
            </a:endParaRPr>
          </a:p>
        </p:txBody>
      </p:sp>
      <p:pic>
        <p:nvPicPr>
          <p:cNvPr id="4" name="Content Placeholder 3" descr="1200px-HST-SM4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55626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</a:rPr>
              <a:t>এক্সরে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</a:rPr>
              <a:t>টেলিস্কোপ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704250main_chandra-telescope_full-1200x75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55626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err="1" smtClean="0">
                <a:solidFill>
                  <a:srgbClr val="00B050"/>
                </a:solidFill>
              </a:rPr>
              <a:t>গামা-রে</a:t>
            </a:r>
            <a:r>
              <a:rPr lang="en-US" sz="7200" dirty="0" smtClean="0">
                <a:solidFill>
                  <a:srgbClr val="00B050"/>
                </a:solidFill>
              </a:rPr>
              <a:t> </a:t>
            </a:r>
            <a:r>
              <a:rPr lang="en-US" sz="7200" dirty="0" err="1" smtClean="0">
                <a:solidFill>
                  <a:srgbClr val="00B050"/>
                </a:solidFill>
              </a:rPr>
              <a:t>টেলিস্কোপ</a:t>
            </a:r>
            <a:endParaRPr lang="en-US" sz="7200" dirty="0">
              <a:solidFill>
                <a:srgbClr val="00B050"/>
              </a:solidFill>
            </a:endParaRPr>
          </a:p>
        </p:txBody>
      </p:sp>
      <p:pic>
        <p:nvPicPr>
          <p:cNvPr id="4" name="Content Placeholder 3" descr="ferm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5562599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err="1" smtClean="0">
                <a:solidFill>
                  <a:srgbClr val="00B050"/>
                </a:solidFill>
              </a:rPr>
              <a:t>ধন্যবাদ</a:t>
            </a:r>
            <a:endParaRPr lang="en-US" sz="8800" dirty="0">
              <a:solidFill>
                <a:srgbClr val="00B050"/>
              </a:solidFill>
            </a:endParaRPr>
          </a:p>
        </p:txBody>
      </p:sp>
      <p:pic>
        <p:nvPicPr>
          <p:cNvPr id="6" name="Content Placeholder 5" descr="black-hole-wallpap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71600"/>
            <a:ext cx="9144000" cy="54864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200403_2106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5532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শিখনফলঃ১.মহাবিশ্বের </a:t>
            </a:r>
            <a:r>
              <a:rPr lang="en-US" dirty="0" err="1" smtClean="0">
                <a:solidFill>
                  <a:srgbClr val="002060"/>
                </a:solidFill>
              </a:rPr>
              <a:t>সৃষ্টি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রহস্য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২.বিগ </a:t>
            </a:r>
            <a:r>
              <a:rPr lang="en-US" dirty="0" err="1" smtClean="0">
                <a:solidFill>
                  <a:srgbClr val="002060"/>
                </a:solidFill>
              </a:rPr>
              <a:t>ব্যাং,ব্ল্যাক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হোল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৩.সৌরজগৎ,গ্রহ </a:t>
            </a:r>
            <a:r>
              <a:rPr lang="en-US" dirty="0" err="1" smtClean="0">
                <a:solidFill>
                  <a:srgbClr val="002060"/>
                </a:solidFill>
              </a:rPr>
              <a:t>সমূহ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৪.ধুমকেতু,নক্ষত্র </a:t>
            </a:r>
            <a:r>
              <a:rPr lang="en-US" dirty="0" err="1" smtClean="0">
                <a:solidFill>
                  <a:srgbClr val="002060"/>
                </a:solidFill>
              </a:rPr>
              <a:t>সমূহ,নীহারিকা</a:t>
            </a:r>
            <a:r>
              <a:rPr lang="en-US" dirty="0" smtClean="0">
                <a:solidFill>
                  <a:srgbClr val="002060"/>
                </a:solidFill>
              </a:rPr>
              <a:t> ও </a:t>
            </a:r>
            <a:r>
              <a:rPr lang="en-US" dirty="0" err="1" smtClean="0">
                <a:solidFill>
                  <a:srgbClr val="002060"/>
                </a:solidFill>
              </a:rPr>
              <a:t>উল্কা</a:t>
            </a:r>
            <a:r>
              <a:rPr lang="en-US" dirty="0" smtClean="0">
                <a:solidFill>
                  <a:srgbClr val="002060"/>
                </a:solidFill>
              </a:rPr>
              <a:t> ।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৫.গ্যালাক্সি </a:t>
            </a:r>
            <a:r>
              <a:rPr lang="en-US" dirty="0" err="1" smtClean="0">
                <a:solidFill>
                  <a:srgbClr val="002060"/>
                </a:solidFill>
              </a:rPr>
              <a:t>সমূহ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৬.রেডিও </a:t>
            </a:r>
            <a:r>
              <a:rPr lang="en-US" dirty="0" err="1" smtClean="0">
                <a:solidFill>
                  <a:srgbClr val="002060"/>
                </a:solidFill>
              </a:rPr>
              <a:t>টেলিস্কোপ,হাবল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স্পেস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টেলিস্কোপ,গামা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রে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টেলিস্কোপ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1014961178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3933" r="13933"/>
          <a:stretch>
            <a:fillRect/>
          </a:stretch>
        </p:blipFill>
        <p:spPr>
          <a:xfrm>
            <a:off x="0" y="0"/>
            <a:ext cx="9144000" cy="541019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</a:rPr>
              <a:t>এডুইন</a:t>
            </a:r>
            <a:r>
              <a:rPr lang="en-US" sz="3600" dirty="0" smtClean="0">
                <a:solidFill>
                  <a:srgbClr val="002060"/>
                </a:solidFill>
              </a:rPr>
              <a:t>  </a:t>
            </a:r>
            <a:r>
              <a:rPr lang="en-US" sz="3600" dirty="0" err="1" smtClean="0">
                <a:solidFill>
                  <a:srgbClr val="002060"/>
                </a:solidFill>
              </a:rPr>
              <a:t>হাবল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মহাবিশ্বের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সৃষ্টি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রহস্য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প্রদান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করেন</a:t>
            </a:r>
            <a:r>
              <a:rPr lang="en-US" sz="3600" dirty="0" smtClean="0">
                <a:solidFill>
                  <a:srgbClr val="002060"/>
                </a:solidFill>
              </a:rPr>
              <a:t>।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err="1" smtClean="0">
                <a:solidFill>
                  <a:srgbClr val="FF0000"/>
                </a:solidFill>
              </a:rPr>
              <a:t>মহাবিশ্বের</a:t>
            </a:r>
            <a:r>
              <a:rPr lang="en-US" sz="7200" dirty="0" smtClean="0">
                <a:solidFill>
                  <a:srgbClr val="FF0000"/>
                </a:solidFill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</a:rPr>
              <a:t>সৃষ্টি</a:t>
            </a:r>
            <a:r>
              <a:rPr lang="en-US" sz="7200" dirty="0" smtClean="0">
                <a:solidFill>
                  <a:srgbClr val="FF0000"/>
                </a:solidFill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</a:rPr>
              <a:t>রহস্য</a:t>
            </a:r>
            <a:endParaRPr lang="en-US" sz="7200" dirty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created_for_earth_wide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371600"/>
            <a:ext cx="8610600" cy="51816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965135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0444" r="10444"/>
          <a:stretch>
            <a:fillRect/>
          </a:stretch>
        </p:blipFill>
        <p:spPr>
          <a:xfrm>
            <a:off x="0" y="0"/>
            <a:ext cx="9144000" cy="525779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600" dirty="0" err="1" smtClean="0">
                <a:solidFill>
                  <a:srgbClr val="002060"/>
                </a:solidFill>
              </a:rPr>
              <a:t>স্টিফেন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হকিংস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বিগ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ব্যাং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তত্বের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ধারনা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প্রদান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করেনে</a:t>
            </a:r>
            <a:r>
              <a:rPr lang="en-US" sz="3600" dirty="0" smtClean="0">
                <a:solidFill>
                  <a:srgbClr val="002060"/>
                </a:solidFill>
              </a:rPr>
              <a:t>।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err="1" smtClean="0">
                <a:solidFill>
                  <a:srgbClr val="00B050"/>
                </a:solidFill>
              </a:rPr>
              <a:t>বিগ</a:t>
            </a:r>
            <a:r>
              <a:rPr lang="en-US" sz="9600" dirty="0" smtClean="0">
                <a:solidFill>
                  <a:srgbClr val="00B050"/>
                </a:solidFill>
              </a:rPr>
              <a:t> </a:t>
            </a:r>
            <a:r>
              <a:rPr lang="en-US" sz="9600" dirty="0" err="1" smtClean="0">
                <a:solidFill>
                  <a:srgbClr val="00B050"/>
                </a:solidFill>
              </a:rPr>
              <a:t>ব্যাং</a:t>
            </a:r>
            <a:endParaRPr lang="en-US" sz="9600" dirty="0">
              <a:solidFill>
                <a:srgbClr val="00B050"/>
              </a:solidFill>
            </a:endParaRPr>
          </a:p>
        </p:txBody>
      </p:sp>
      <p:pic>
        <p:nvPicPr>
          <p:cNvPr id="4" name="Content Placeholder 3" descr="thebigbang-backbencher-150322102858-conversion-gate01-thumbnail-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399" y="1600200"/>
            <a:ext cx="8686801" cy="51054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err="1" smtClean="0">
                <a:solidFill>
                  <a:srgbClr val="7030A0"/>
                </a:solidFill>
              </a:rPr>
              <a:t>ব্ল্যাক</a:t>
            </a:r>
            <a:r>
              <a:rPr lang="en-US" sz="9600" dirty="0" smtClean="0">
                <a:solidFill>
                  <a:srgbClr val="7030A0"/>
                </a:solidFill>
              </a:rPr>
              <a:t> </a:t>
            </a:r>
            <a:r>
              <a:rPr lang="en-US" sz="9600" dirty="0" err="1" smtClean="0">
                <a:solidFill>
                  <a:srgbClr val="7030A0"/>
                </a:solidFill>
              </a:rPr>
              <a:t>হোল</a:t>
            </a:r>
            <a:endParaRPr lang="en-US" sz="9600" dirty="0">
              <a:solidFill>
                <a:srgbClr val="7030A0"/>
              </a:solidFill>
            </a:endParaRPr>
          </a:p>
        </p:txBody>
      </p:sp>
      <p:pic>
        <p:nvPicPr>
          <p:cNvPr id="4" name="Content Placeholder 3" descr="maxresdefault (10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62</Words>
  <Application>Microsoft Office PowerPoint</Application>
  <PresentationFormat>On-screen Show (4:3)</PresentationFormat>
  <Paragraphs>24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স্বাগতম</vt:lpstr>
      <vt:lpstr>অদ্বৈত্য কুমার     উপাধ্যক্ষ </vt:lpstr>
      <vt:lpstr>Slide 3</vt:lpstr>
      <vt:lpstr>শিখনফলঃ১.মহাবিশ্বের সৃষ্টি রহস্য  ২.বিগ ব্যাং,ব্ল্যাক হোল ৩.সৌরজগৎ,গ্রহ সমূহ ৪.ধুমকেতু,নক্ষত্র সমূহ,নীহারিকা ও উল্কা । ৫.গ্যালাক্সি সমূহ ৬.রেডিও টেলিস্কোপ,হাবল স্পেস টেলিস্কোপ,গামা রে টেলিস্কোপ</vt:lpstr>
      <vt:lpstr>Slide 5</vt:lpstr>
      <vt:lpstr>মহাবিশ্বের সৃষ্টি রহস্য</vt:lpstr>
      <vt:lpstr>Slide 7</vt:lpstr>
      <vt:lpstr>বিগ ব্যাং</vt:lpstr>
      <vt:lpstr>ব্ল্যাক হোল</vt:lpstr>
      <vt:lpstr>সৌরজগতের গ্রহ সমূহ</vt:lpstr>
      <vt:lpstr>ধূমকেতু</vt:lpstr>
      <vt:lpstr>উল্কা</vt:lpstr>
      <vt:lpstr>নক্ষত্র সমূহ</vt:lpstr>
      <vt:lpstr>গ্যালাক্সি</vt:lpstr>
      <vt:lpstr>রেডিও গ্যালাক্সি</vt:lpstr>
      <vt:lpstr>সর্পিল গ্যালাক্সি</vt:lpstr>
      <vt:lpstr>নীহারিকা</vt:lpstr>
      <vt:lpstr>কাঁকড়া নীহারকিা</vt:lpstr>
      <vt:lpstr>রেডিও টেলিস্কোপ</vt:lpstr>
      <vt:lpstr>হাবল স্পেস টেলিস্কোপ</vt:lpstr>
      <vt:lpstr>এক্সরে টেলিস্কোপ</vt:lpstr>
      <vt:lpstr>গামা-রে টেলিস্কোপ</vt:lpstr>
      <vt:lpstr>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Apu ghosh1992</dc:creator>
  <cp:lastModifiedBy>monir01738504225</cp:lastModifiedBy>
  <cp:revision>31</cp:revision>
  <dcterms:created xsi:type="dcterms:W3CDTF">2006-08-16T00:00:00Z</dcterms:created>
  <dcterms:modified xsi:type="dcterms:W3CDTF">2020-04-03T15:27:20Z</dcterms:modified>
</cp:coreProperties>
</file>