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9476" autoAdjust="0"/>
  </p:normalViewPr>
  <p:slideViewPr>
    <p:cSldViewPr>
      <p:cViewPr>
        <p:scale>
          <a:sx n="70" d="100"/>
          <a:sy n="70" d="100"/>
        </p:scale>
        <p:origin x="-1386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991600" cy="6743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3727609"/>
            <a:ext cx="4648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307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76200"/>
            <a:ext cx="769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dirty="0">
              <a:solidFill>
                <a:srgbClr val="00B05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A7B0781-DDC7-4AB5-89E9-1F8611FA7275}"/>
              </a:ext>
            </a:extLst>
          </p:cNvPr>
          <p:cNvSpPr txBox="1"/>
          <p:nvPr/>
        </p:nvSpPr>
        <p:spPr>
          <a:xfrm>
            <a:off x="152400" y="1143000"/>
            <a:ext cx="8915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আমাদের সবচেয়ে পরিচিত মাদক হচ্ছে –</a:t>
            </a:r>
          </a:p>
          <a:p>
            <a:r>
              <a:rPr lang="bn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গাঁজা    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আফিম      গ)  ধূমপান      </a:t>
            </a:r>
            <a:r>
              <a:rPr lang="bn-IN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 ইয়াবা</a:t>
            </a:r>
          </a:p>
          <a:p>
            <a:r>
              <a:rPr lang="bn-IN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ফুসফুসে ক্যান্সার হলে প্রায় কত বছরের মধ্যে মৃত্যু হয় ?</a:t>
            </a:r>
          </a:p>
          <a:p>
            <a:r>
              <a:rPr lang="bn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 ৩           খ)  ৫        গ) ২      </a:t>
            </a:r>
            <a:r>
              <a:rPr lang="bn-IN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৪</a:t>
            </a:r>
          </a:p>
          <a:p>
            <a:r>
              <a:rPr lang="bn-IN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সবচেয়ে মারাত্মক ড্রাগ নিচের কোনটি ?</a:t>
            </a:r>
          </a:p>
          <a:p>
            <a:r>
              <a:rPr lang="bn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কোকেন     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 ভাং     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 হেরোইন          ঘ)  মদ</a:t>
            </a:r>
          </a:p>
          <a:p>
            <a:r>
              <a:rPr lang="bn-IN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ড্রাগকে আমরা সাধারণ ভাষায় কি বলি ?</a:t>
            </a:r>
          </a:p>
          <a:p>
            <a:r>
              <a:rPr lang="bn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মাদক    </a:t>
            </a:r>
            <a:r>
              <a:rPr lang="bn-IN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 ধূমপান      </a:t>
            </a:r>
            <a:r>
              <a:rPr lang="bn-IN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বিষপান    </a:t>
            </a:r>
            <a:r>
              <a:rPr lang="bn-IN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এইডস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114800" y="1752600"/>
            <a:ext cx="495300" cy="381000"/>
            <a:chOff x="4114800" y="1752600"/>
            <a:chExt cx="495300" cy="3810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114800" y="1981200"/>
              <a:ext cx="228600" cy="152400"/>
            </a:xfrm>
            <a:prstGeom prst="line">
              <a:avLst/>
            </a:prstGeom>
            <a:ln w="762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343400" y="1752600"/>
              <a:ext cx="266700" cy="381000"/>
            </a:xfrm>
            <a:prstGeom prst="line">
              <a:avLst/>
            </a:prstGeom>
            <a:ln w="762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2286000" y="2895600"/>
            <a:ext cx="495300" cy="381000"/>
            <a:chOff x="4114800" y="1752600"/>
            <a:chExt cx="495300" cy="38100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4114800" y="1981200"/>
              <a:ext cx="228600" cy="152400"/>
            </a:xfrm>
            <a:prstGeom prst="line">
              <a:avLst/>
            </a:prstGeom>
            <a:ln w="762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4343400" y="1752600"/>
              <a:ext cx="266700" cy="381000"/>
            </a:xfrm>
            <a:prstGeom prst="line">
              <a:avLst/>
            </a:prstGeom>
            <a:ln w="762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4362450" y="3962400"/>
            <a:ext cx="495300" cy="381000"/>
            <a:chOff x="4114800" y="1752600"/>
            <a:chExt cx="495300" cy="38100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4114800" y="1981200"/>
              <a:ext cx="228600" cy="152400"/>
            </a:xfrm>
            <a:prstGeom prst="line">
              <a:avLst/>
            </a:prstGeom>
            <a:ln w="762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4343400" y="1752600"/>
              <a:ext cx="266700" cy="381000"/>
            </a:xfrm>
            <a:prstGeom prst="line">
              <a:avLst/>
            </a:prstGeom>
            <a:ln w="762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174578" y="5105400"/>
            <a:ext cx="495300" cy="381000"/>
            <a:chOff x="4114800" y="1752600"/>
            <a:chExt cx="495300" cy="3810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4114800" y="1981200"/>
              <a:ext cx="228600" cy="152400"/>
            </a:xfrm>
            <a:prstGeom prst="line">
              <a:avLst/>
            </a:prstGeom>
            <a:ln w="762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4343400" y="1752600"/>
              <a:ext cx="266700" cy="381000"/>
            </a:xfrm>
            <a:prstGeom prst="line">
              <a:avLst/>
            </a:prstGeom>
            <a:ln w="762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354819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562600"/>
            <a:ext cx="876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bn-IN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যুবসমাজ </a:t>
            </a:r>
            <a:r>
              <a:rPr lang="bn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মাদকে আসক্ত হওয়ার পেছনে প্রধান কি কি কারণ আছে বলে তুমি মনে কর 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76200"/>
            <a:ext cx="7315200" cy="11079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5400"/>
            <a:ext cx="8610600" cy="410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0814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991600" cy="67087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609600"/>
            <a:ext cx="5486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7970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33967" y="2286000"/>
            <a:ext cx="8857633" cy="4191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2955023" y="4228306"/>
            <a:ext cx="2743200" cy="1588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479817" y="3669903"/>
            <a:ext cx="0" cy="1523206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3337611" y="4431109"/>
            <a:ext cx="1523206" cy="794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438033" y="2824320"/>
            <a:ext cx="44958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মোঃ আবুল হাশেম 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বিএসসি (অনার্স), এমএসসি (প্রাণিবিদ্যা)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IN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ছদাহা কেঁওচিয়া উচ্চ বিদ্যালয়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সাতকানিয়া, চট্রগ্রাম।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ইনডেক্স নং- ১১৪৪৯৩৯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ই-মেইলঃ 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m.a.hasem7181@gmail.com</a:t>
            </a:r>
          </a:p>
          <a:p>
            <a:pPr algn="ctr"/>
            <a:r>
              <a:rPr lang="bn-IN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মোবাইল নং- ০১৭১৭-৫৩৮৩১০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2514600"/>
            <a:ext cx="3619499" cy="37260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Rounded Rectangle 11"/>
          <p:cNvSpPr/>
          <p:nvPr/>
        </p:nvSpPr>
        <p:spPr>
          <a:xfrm>
            <a:off x="266700" y="152400"/>
            <a:ext cx="8572500" cy="1066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6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893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210812"/>
            <a:ext cx="4191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bn-IN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বিষয়ঃ বিজ্ঞান</a:t>
            </a:r>
          </a:p>
          <a:p>
            <a:pPr>
              <a:buNone/>
            </a:pPr>
            <a:r>
              <a:rPr lang="bn-IN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শ্রেণীঃ ৯ম</a:t>
            </a:r>
          </a:p>
          <a:p>
            <a:pPr>
              <a:buNone/>
            </a:pPr>
            <a:r>
              <a:rPr lang="bn-IN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অধ্যায়ঃ ১ম</a:t>
            </a:r>
          </a:p>
          <a:p>
            <a:pPr>
              <a:buNone/>
            </a:pPr>
            <a:r>
              <a:rPr lang="bn-IN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সময়ঃ ৫০ মিনিট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871130"/>
            <a:ext cx="3778915" cy="44534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203537"/>
            <a:ext cx="76200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944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" y="76200"/>
            <a:ext cx="8801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গুলোতে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পাচ্ছ</a:t>
            </a:r>
            <a:endParaRPr lang="en-US" sz="5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14400"/>
            <a:ext cx="8839200" cy="58869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914400"/>
            <a:ext cx="8801100" cy="58869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14399"/>
            <a:ext cx="8839200" cy="58869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932793"/>
            <a:ext cx="8801100" cy="586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4050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-28039"/>
            <a:ext cx="495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8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5791200"/>
            <a:ext cx="830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তামাক</a:t>
            </a:r>
            <a:r>
              <a:rPr lang="en-US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ড্রাগস</a:t>
            </a:r>
            <a:endParaRPr lang="en-US" sz="6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7762"/>
            <a:ext cx="8686800" cy="471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9051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" y="76200"/>
            <a:ext cx="88011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440359"/>
            <a:ext cx="8839200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bn-IN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শিক্ষার্থীরা-</a:t>
            </a:r>
            <a:endParaRPr lang="bn-IN" sz="4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" y="2514600"/>
            <a:ext cx="88011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ধূমপান কি তা সংজ্ঞায়িত করতে পারবে।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500" y="3559314"/>
            <a:ext cx="88011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ধুমপানের ক্ষতিকর দিক বর্ণনা করতে পারবে।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500" y="4620161"/>
            <a:ext cx="88011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মাদকাসক্তির লক্ষণ ব্যাখা করতে পারবে।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500" y="5638800"/>
            <a:ext cx="88011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নিয়ন্ত্রন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8640251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" y="76200"/>
            <a:ext cx="880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endParaRPr lang="en-US" sz="4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990600"/>
            <a:ext cx="8648700" cy="51053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809768"/>
            <a:ext cx="8801100" cy="56672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2900" y="5858470"/>
            <a:ext cx="7353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ফুসফুস</a:t>
            </a:r>
            <a:endParaRPr lang="en-US" sz="5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52401"/>
            <a:ext cx="8801100" cy="57060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1583" y="5858470"/>
            <a:ext cx="7170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ব্যাক্তিটি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1207" y="76200"/>
            <a:ext cx="86179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ধুমপানের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দিক</a:t>
            </a:r>
            <a:endParaRPr lang="en-US" sz="4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09768"/>
            <a:ext cx="3733800" cy="56672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10000" y="1066800"/>
            <a:ext cx="5181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ধূমপায়ীরা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ফুসফুস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ক্যান্সারে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ভোগে</a:t>
            </a:r>
            <a:endParaRPr lang="en-US" sz="36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ধূমপায়ীদের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আয়ু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যায়</a:t>
            </a:r>
            <a:endParaRPr lang="en-US" sz="36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ধূমপায়ীরা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অন্যদের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রোগে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endParaRPr lang="en-US" sz="36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যারা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ধূমপায়ীদের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কাছাকাছি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তাদেরও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1755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  <p:bldP spid="8" grpId="0"/>
      <p:bldP spid="8" grpId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48161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6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62000"/>
            <a:ext cx="8915400" cy="5719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10" y="1066800"/>
            <a:ext cx="8905164" cy="57186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66800"/>
            <a:ext cx="8905164" cy="57197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66800"/>
            <a:ext cx="8905164" cy="5719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52" y="78080"/>
            <a:ext cx="4499212" cy="25293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0" y="2743200"/>
            <a:ext cx="4457700" cy="3124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2743200"/>
            <a:ext cx="4343400" cy="3124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8080"/>
            <a:ext cx="4343400" cy="252932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4300" y="5943600"/>
            <a:ext cx="8801100" cy="769441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এদেরকে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।?</a:t>
            </a:r>
            <a:endParaRPr lang="bn-IN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5943600"/>
            <a:ext cx="8801100" cy="769441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" y="83403"/>
            <a:ext cx="8801100" cy="830997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মাদকাসক্তির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লক্ষন</a:t>
            </a:r>
            <a:endParaRPr lang="bn-IN" sz="4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7" y="1062001"/>
            <a:ext cx="3823363" cy="571979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038600" y="1093887"/>
            <a:ext cx="5029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খাওয়ার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আকর্ষন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যাওয়া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 algn="just">
              <a:buFont typeface="Wingdings" pitchFamily="2" charset="2"/>
              <a:buChar char="Ø"/>
            </a:pP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অগোছালো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 algn="just">
              <a:buFont typeface="Wingdings" pitchFamily="2" charset="2"/>
              <a:buChar char="Ø"/>
            </a:pP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 algn="just">
              <a:buFont typeface="Wingdings" pitchFamily="2" charset="2"/>
              <a:buChar char="Ø"/>
            </a:pP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কর্মবিমুখতা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ও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হতাশা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571500" indent="-571500" algn="just">
              <a:buFont typeface="Wingdings" pitchFamily="2" charset="2"/>
              <a:buChar char="Ø"/>
            </a:pP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শরীরে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অত্যধিক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ঘাম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 algn="just">
              <a:buFont typeface="Wingdings" pitchFamily="2" charset="2"/>
              <a:buChar char="Ø"/>
            </a:pP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আলস্য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উদ্বিগ্ন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ভাব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5407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1" grpId="0" animBg="1"/>
      <p:bldP spid="11" grpId="1" animBg="1"/>
      <p:bldP spid="12" grpId="0" animBg="1"/>
      <p:bldP spid="12" grpId="1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83403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ড্রাগ আসক্তি নিয়ন্ত্রণ </a:t>
            </a:r>
            <a:endParaRPr lang="en-US" sz="4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3DEC945-6E07-4CC3-8092-299AFD1EB0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37068"/>
            <a:ext cx="9028605" cy="51589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FB743BD-5D1B-484C-9A74-7D5AC7E0DBC1}"/>
              </a:ext>
            </a:extLst>
          </p:cNvPr>
          <p:cNvSpPr txBox="1"/>
          <p:nvPr/>
        </p:nvSpPr>
        <p:spPr>
          <a:xfrm>
            <a:off x="2057401" y="6197025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আইনের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BD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bn-BD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914400"/>
            <a:ext cx="9028605" cy="5181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90019" y="6135469"/>
            <a:ext cx="53639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মাদক বিরুধী অভিযান জোরদার করা 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EA28E66-043C-4070-8F9B-D00AD9A4B1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37068"/>
            <a:ext cx="9028604" cy="51589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5D798E4-9747-457C-8502-0DB4D7BDE45F}"/>
              </a:ext>
            </a:extLst>
          </p:cNvPr>
          <p:cNvSpPr txBox="1"/>
          <p:nvPr/>
        </p:nvSpPr>
        <p:spPr>
          <a:xfrm>
            <a:off x="2895600" y="6096000"/>
            <a:ext cx="278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দৃঢ় মনোবল </a:t>
            </a:r>
            <a:endParaRPr lang="en-US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5860CEE-5A93-4CDD-A130-DC1A57CEED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3" y="914400"/>
            <a:ext cx="9044431" cy="51816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F4BE961-63DB-44C6-AFB1-A372B25E5C4C}"/>
              </a:ext>
            </a:extLst>
          </p:cNvPr>
          <p:cNvSpPr txBox="1"/>
          <p:nvPr/>
        </p:nvSpPr>
        <p:spPr>
          <a:xfrm>
            <a:off x="1905000" y="619702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সচেতনতা- মূলক সভা </a:t>
            </a:r>
            <a:endParaRPr lang="en-US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7A058A3-0B8B-43E5-8CBC-C3F78768D4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37068"/>
            <a:ext cx="9028605" cy="515893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2F52A17-9424-407F-B928-CB65750E875B}"/>
              </a:ext>
            </a:extLst>
          </p:cNvPr>
          <p:cNvSpPr txBox="1"/>
          <p:nvPr/>
        </p:nvSpPr>
        <p:spPr>
          <a:xfrm>
            <a:off x="3200400" y="6172200"/>
            <a:ext cx="2516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মাদককে না বলা </a:t>
            </a:r>
            <a:endParaRPr lang="en-US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416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8" grpId="0"/>
      <p:bldP spid="8" grpId="1"/>
      <p:bldP spid="10" grpId="0"/>
      <p:bldP spid="10" grpId="1"/>
      <p:bldP spid="12" grpId="0"/>
      <p:bldP spid="12" grpId="1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306</Words>
  <Application>Microsoft Office PowerPoint</Application>
  <PresentationFormat>On-screen Show (4:3)</PresentationFormat>
  <Paragraphs>60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Abul Hasem</dc:creator>
  <cp:lastModifiedBy>Windows User</cp:lastModifiedBy>
  <cp:revision>74</cp:revision>
  <dcterms:created xsi:type="dcterms:W3CDTF">2006-08-16T00:00:00Z</dcterms:created>
  <dcterms:modified xsi:type="dcterms:W3CDTF">2020-04-02T16:00:25Z</dcterms:modified>
</cp:coreProperties>
</file>