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2" r:id="rId5"/>
    <p:sldId id="264" r:id="rId6"/>
    <p:sldId id="263" r:id="rId7"/>
    <p:sldId id="265" r:id="rId8"/>
    <p:sldId id="266" r:id="rId9"/>
    <p:sldId id="267" r:id="rId10"/>
    <p:sldId id="268" r:id="rId11"/>
    <p:sldId id="270" r:id="rId12"/>
    <p:sldId id="271" r:id="rId13"/>
    <p:sldId id="259" r:id="rId14"/>
    <p:sldId id="26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3DB8D-0592-4EB6-A96F-C69AE0062277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C8986-B674-4477-9639-E9ECA60F6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73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8986-B674-4477-9639-E9ECA60F6A1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785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91600" cy="6743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3124200"/>
            <a:ext cx="54102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2260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76200"/>
            <a:ext cx="876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লক্ষণ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সমুহ</a:t>
            </a:r>
            <a:endParaRPr lang="en-US" sz="5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153087"/>
              </p:ext>
            </p:extLst>
          </p:nvPr>
        </p:nvGraphicFramePr>
        <p:xfrm>
          <a:off x="228600" y="1142999"/>
          <a:ext cx="8763000" cy="5410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81500"/>
                <a:gridCol w="4381500"/>
              </a:tblGrid>
              <a:tr h="180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BD" sz="4400" b="1" dirty="0" smtClean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180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80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" y="1257300"/>
            <a:ext cx="2486025" cy="1562100"/>
          </a:xfrm>
          <a:prstGeom prst="rect">
            <a:avLst/>
          </a:prstGeom>
        </p:spPr>
      </p:pic>
      <p:pic>
        <p:nvPicPr>
          <p:cNvPr id="7" name="Picture 2" descr="C:\Users\Dell\Desktop\pages_tearing_off_calendar_md_wm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257300"/>
            <a:ext cx="1752600" cy="14859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876800" y="1371600"/>
            <a:ext cx="381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অনেকদিন ধরে শুকনা কাশি হতে থাকে </a:t>
            </a:r>
          </a:p>
        </p:txBody>
      </p:sp>
      <p:pic>
        <p:nvPicPr>
          <p:cNvPr id="9" name="Picture 7" descr="C:\Users\Aferoza\Desktop\Aids\achy-muscl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35" y="3064181"/>
            <a:ext cx="3218865" cy="158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876800" y="3570146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ঘাড় বগলে ব্যাথা  </a:t>
            </a:r>
            <a:endParaRPr lang="en-GB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35" y="4876800"/>
            <a:ext cx="3218865" cy="15388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24400" y="5094669"/>
            <a:ext cx="39941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সারা গায়ে চুলকানি বা ফোস্কা </a:t>
            </a:r>
            <a:endParaRPr lang="en-GB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2264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51137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দলগত </a:t>
            </a:r>
            <a:r>
              <a:rPr lang="bn-BD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5859959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4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এইডস</a:t>
            </a:r>
            <a:r>
              <a:rPr lang="en-US" sz="4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4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4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পোস্টার</a:t>
            </a:r>
            <a:r>
              <a:rPr lang="en-US" sz="4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অংকন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bn-BD" sz="4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E:\নিজের তৈরি কন্টেন্ট\Biology\Biology 9-10_Cheoter 9\14458-ColorsPeople-TeamWo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44263"/>
            <a:ext cx="8610600" cy="454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6817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124074"/>
            <a:ext cx="7803013" cy="36671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6044625"/>
            <a:ext cx="2057399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ইনফ্লুয়েঞ্জা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6044625"/>
            <a:ext cx="2077336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এইচ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6044625"/>
            <a:ext cx="220980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নিউমোকক্কাস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4201" y="6044625"/>
            <a:ext cx="205740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</a:t>
            </a:r>
            <a:r>
              <a:rPr lang="en-US" sz="3200" b="1" baseline="-25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 </a:t>
            </a:r>
            <a:endParaRPr lang="en-GB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1143000"/>
            <a:ext cx="868680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২.চিত্রের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লক্ষণটি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ভাইরাসের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আক্রমণের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6956" y="152400"/>
            <a:ext cx="3315244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GB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438400" y="6172200"/>
            <a:ext cx="304800" cy="304800"/>
            <a:chOff x="2438400" y="6172200"/>
            <a:chExt cx="304800" cy="30480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2438400" y="6413213"/>
              <a:ext cx="171178" cy="63787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2609578" y="6172200"/>
              <a:ext cx="133622" cy="3048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162453" y="1654314"/>
            <a:ext cx="8752947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ভাইরাসটি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কণিকার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সাধন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GB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3" name="Picture 1" descr="C:\Users\User\Desktop\blood\GetImage 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75" t="15510" r="3667" b="42838"/>
          <a:stretch/>
        </p:blipFill>
        <p:spPr bwMode="auto">
          <a:xfrm>
            <a:off x="3505200" y="3920275"/>
            <a:ext cx="2286000" cy="120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" descr="C:\Users\User\Desktop\blood\GetImage (1)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0" r="57742" b="45208"/>
          <a:stretch/>
        </p:blipFill>
        <p:spPr bwMode="auto">
          <a:xfrm>
            <a:off x="914400" y="3703472"/>
            <a:ext cx="2362200" cy="142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" descr="C:\Users\User\Desktop\blood\GetImage (1)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2" t="13952" r="37078" b="64811"/>
          <a:stretch/>
        </p:blipFill>
        <p:spPr bwMode="auto">
          <a:xfrm>
            <a:off x="6096000" y="3703473"/>
            <a:ext cx="2971800" cy="185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304800" y="3962400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sz="5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276600" y="4038600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</a:t>
            </a:r>
            <a:endParaRPr lang="en-US" sz="5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905500" y="4105870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sz="5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8650" y="5334000"/>
            <a:ext cx="2495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লোহিত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কনিকা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581400" y="5358825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স্বেত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কনিকা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324600" y="5282625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অনুচক্রিকা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838200" y="5486400"/>
            <a:ext cx="304800" cy="228599"/>
            <a:chOff x="838200" y="5486400"/>
            <a:chExt cx="304800" cy="228599"/>
          </a:xfrm>
        </p:grpSpPr>
        <p:cxnSp>
          <p:nvCxnSpPr>
            <p:cNvPr id="53" name="Straight Connector 52"/>
            <p:cNvCxnSpPr/>
            <p:nvPr/>
          </p:nvCxnSpPr>
          <p:spPr>
            <a:xfrm flipH="1">
              <a:off x="914400" y="5486400"/>
              <a:ext cx="152400" cy="228599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838200" y="5486400"/>
              <a:ext cx="304800" cy="228599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6705600" y="5486401"/>
            <a:ext cx="304800" cy="228599"/>
            <a:chOff x="838200" y="5486400"/>
            <a:chExt cx="304800" cy="228599"/>
          </a:xfrm>
        </p:grpSpPr>
        <p:cxnSp>
          <p:nvCxnSpPr>
            <p:cNvPr id="56" name="Straight Connector 55"/>
            <p:cNvCxnSpPr/>
            <p:nvPr/>
          </p:nvCxnSpPr>
          <p:spPr>
            <a:xfrm flipH="1">
              <a:off x="914400" y="5486400"/>
              <a:ext cx="152400" cy="228599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838200" y="5486400"/>
              <a:ext cx="304800" cy="228599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3733800" y="5486401"/>
            <a:ext cx="381000" cy="380999"/>
            <a:chOff x="3733800" y="5486401"/>
            <a:chExt cx="381000" cy="380999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3733800" y="5651212"/>
              <a:ext cx="190500" cy="216188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3924300" y="5486401"/>
              <a:ext cx="190500" cy="380999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444967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9" grpId="0" animBg="1"/>
      <p:bldP spid="42" grpId="0" animBg="1"/>
      <p:bldP spid="46" grpId="0"/>
      <p:bldP spid="47" grpId="0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093416"/>
            <a:ext cx="8839200" cy="3785652"/>
          </a:xfrm>
          <a:prstGeom prst="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 algn="just">
              <a:buFont typeface="Wingdings" pitchFamily="2" charset="2"/>
              <a:buChar char="v"/>
            </a:pP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৫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সড়ক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দূর্ঘটনায়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আহত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আসিফের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ব্যাগ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কিছুদিন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হঠা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ৎ</a:t>
            </a:r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অসুস্থ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পড়লে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ডাক্তার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জানান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এইডস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প্রতিবেশিরা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সমস্ত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দিয়েছে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বিষয়টি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কতটুকু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যুক্তিযুক্ত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28600"/>
            <a:ext cx="7315200" cy="11079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2660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91600" cy="67087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609600"/>
            <a:ext cx="5486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2335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3967" y="2286000"/>
            <a:ext cx="8857633" cy="4191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rot="5400000">
            <a:off x="2955023" y="4228306"/>
            <a:ext cx="2743200" cy="1588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479817" y="3669903"/>
            <a:ext cx="0" cy="1523206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3337611" y="4431109"/>
            <a:ext cx="1523206" cy="794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438033" y="2824320"/>
            <a:ext cx="44958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মোঃ আবুল হাশেম 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বিএসসি (অনার্স), এমএসসি (প্রাণিবিদ্যা)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IN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ছদাহা কেঁওচিয়া উচ্চ বিদ্যালয়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সাতকানিয়া, চট্রগ্রাম।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ইনডেক্স নং- ১১৪৪৯৩৯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ই-মেইলঃ 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m.a.hasem7181@gmail.com</a:t>
            </a:r>
          </a:p>
          <a:p>
            <a:pPr algn="ctr"/>
            <a:r>
              <a:rPr lang="bn-IN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মোবাইল নং- ০১৭১৭-৫৩৮৩১০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2514600"/>
            <a:ext cx="3619499" cy="37260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266700" y="152400"/>
            <a:ext cx="8572500" cy="1066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7745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210812"/>
            <a:ext cx="4191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bn-IN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বিষয়ঃ বিজ্ঞান</a:t>
            </a:r>
          </a:p>
          <a:p>
            <a:pPr>
              <a:buNone/>
            </a:pPr>
            <a:r>
              <a:rPr lang="bn-IN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শ্রেণীঃ </a:t>
            </a:r>
            <a:r>
              <a:rPr lang="en-US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10</a:t>
            </a:r>
            <a:r>
              <a:rPr lang="bn-IN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bn-IN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IN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১ম</a:t>
            </a:r>
            <a:endParaRPr lang="bn-IN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সময়ঃ ৫০ মিনিট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871130"/>
            <a:ext cx="3778915" cy="44534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203537"/>
            <a:ext cx="76200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7742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0811701">
            <a:off x="209171" y="2771781"/>
            <a:ext cx="8687131" cy="13234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8000" b="1" dirty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বাঁচতে হলে জানতে হবে </a:t>
            </a:r>
            <a:endParaRPr lang="en-US" sz="8000" b="1" dirty="0">
              <a:ln w="11430"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8" y="1081873"/>
            <a:ext cx="8780617" cy="55328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84" y="1081873"/>
            <a:ext cx="8780616" cy="5532821"/>
          </a:xfrm>
          <a:prstGeom prst="rect">
            <a:avLst/>
          </a:prstGeom>
        </p:spPr>
      </p:pic>
      <p:pic>
        <p:nvPicPr>
          <p:cNvPr id="5" name="Picture 7" descr="C:\Users\Aferoza\Desktop\Aids\achy-muscl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666744" cy="5547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User\Desktop\5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8761733" cy="570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feroza\Desktop\Aids\56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83" y="1066800"/>
            <a:ext cx="8780617" cy="5547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28600" y="76200"/>
            <a:ext cx="870441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en-US" sz="4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4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3719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9" grpId="0"/>
      <p:bldP spid="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76200"/>
            <a:ext cx="87044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4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5087280"/>
              </p:ext>
            </p:extLst>
          </p:nvPr>
        </p:nvGraphicFramePr>
        <p:xfrm>
          <a:off x="1524000" y="1695449"/>
          <a:ext cx="6477000" cy="4629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0" y="1695449"/>
                        <a:ext cx="6477000" cy="46291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40838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68" y="906333"/>
            <a:ext cx="6934200" cy="53267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144959"/>
            <a:ext cx="723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সাকিব  কোন রোগের কথা বলেছেন ? </a:t>
            </a:r>
            <a:endParaRPr lang="en-US" sz="4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32" t="5453" r="22200" b="18318"/>
          <a:stretch/>
        </p:blipFill>
        <p:spPr bwMode="auto">
          <a:xfrm>
            <a:off x="2895600" y="1200329"/>
            <a:ext cx="40386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971800" y="5505271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এইডস</a:t>
            </a:r>
            <a:endParaRPr lang="en-US" sz="7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0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7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8740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1" y="1552452"/>
            <a:ext cx="8610600" cy="76944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শিক্ষার্থীরা---  </a:t>
            </a:r>
            <a:endParaRPr lang="en-US" sz="4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1" y="2819400"/>
            <a:ext cx="86106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মানবদেহে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এইডস সংক্রমিত হ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ওয়ার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ব্যাখ্যা করতে পারবে 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81220" y="152400"/>
            <a:ext cx="3871980" cy="762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2" y="4886980"/>
            <a:ext cx="86106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এইডস রোগ </a:t>
            </a:r>
            <a:r>
              <a:rPr lang="en-US" sz="32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প্রতিরোধের</a:t>
            </a:r>
            <a:r>
              <a:rPr lang="en-US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উপায়</a:t>
            </a:r>
            <a:r>
              <a:rPr lang="bn-BD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বিশ্লেষণ করতে পারবে 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1" y="3820180"/>
            <a:ext cx="86106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এইডস</a:t>
            </a:r>
            <a:r>
              <a:rPr lang="en-US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এর লক্ষণসমূহ চিহ্নিত করতে পারবে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6293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8862" y="161091"/>
            <a:ext cx="807720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তিন</a:t>
            </a:r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টিতে কী দেখতে পাচ্ছ ? 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725571"/>
            <a:ext cx="2908736" cy="29226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05"/>
          <a:stretch/>
        </p:blipFill>
        <p:spPr>
          <a:xfrm>
            <a:off x="6096000" y="1725571"/>
            <a:ext cx="2743200" cy="2658319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5083" y="1725570"/>
            <a:ext cx="2889117" cy="2922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User\Desktop\New folder\344046dwjvs6dyyu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229" y="5387231"/>
            <a:ext cx="2971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45720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sz="4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4800" y="4615934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</a:t>
            </a:r>
            <a:endParaRPr lang="en-US" sz="4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39000" y="4615934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47586" y="233183"/>
            <a:ext cx="510540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ব্যাকটেরিয়া না ভাইরাসের ছবি? 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31563" y="88638"/>
            <a:ext cx="7080873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টির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এইডস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রোগের ভাইরাস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4372" y="6059269"/>
            <a:ext cx="5791828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ক,</a:t>
            </a:r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  ছবিটি  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AIDS</a:t>
            </a:r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রোগের ভাইরাস 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60463" y="161091"/>
            <a:ext cx="504518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এইডসের ভাইরাসটির নাম কী ?  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37641" y="6019800"/>
            <a:ext cx="2890832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HIV ভাইরাস 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3" y="4093671"/>
            <a:ext cx="3010307" cy="2764329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914400"/>
            <a:ext cx="2895600" cy="270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600200" y="137416"/>
            <a:ext cx="6098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HIV</a:t>
            </a:r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ভাইরাসটির পূর্ণরুপ কী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জান</a:t>
            </a:r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?  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388522" y="154090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048000" y="914400"/>
            <a:ext cx="1219200" cy="186204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en-US" sz="115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19400" y="2836380"/>
            <a:ext cx="1219200" cy="186204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115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58510" y="4648201"/>
            <a:ext cx="1219200" cy="186204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en-US" sz="115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065363" y="1226599"/>
            <a:ext cx="294503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uman</a:t>
            </a:r>
            <a:endParaRPr lang="en-US" sz="8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86200" y="3429000"/>
            <a:ext cx="5181600" cy="104677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munodeficiency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27478" y="5292680"/>
            <a:ext cx="2454322" cy="7271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rus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3362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/>
      <p:bldP spid="7" grpId="1"/>
      <p:bldP spid="8" grpId="0"/>
      <p:bldP spid="8" grpId="1"/>
      <p:bldP spid="9" grpId="0"/>
      <p:bldP spid="9" grpId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7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9469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এইডস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কারন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bn-BD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ভাবে মানবদেহে সংক্রমিত  হয় ? 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8" descr="C:\Users\Aferoza\Desktop\Aids\aids-photos-peoplepictures-of-hiv-aids-infected-people-be-glad-you-have-childrens-tknf1ws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4331" y="981264"/>
            <a:ext cx="4050469" cy="515420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4" name="TextBox 3"/>
          <p:cNvSpPr txBox="1"/>
          <p:nvPr/>
        </p:nvSpPr>
        <p:spPr>
          <a:xfrm>
            <a:off x="533400" y="6135469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ব্যাক্তি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107335" y="2895600"/>
            <a:ext cx="769465" cy="685800"/>
          </a:xfrm>
          <a:prstGeom prst="rightArrow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11" descr="C:\Users\Aferoza\Desktop\44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0" t="6548" r="9644" b="11010"/>
          <a:stretch/>
        </p:blipFill>
        <p:spPr bwMode="auto">
          <a:xfrm>
            <a:off x="4960181" y="910607"/>
            <a:ext cx="4071547" cy="4956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95800" y="6197025"/>
            <a:ext cx="4681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আক্রান্ত ব্যক্তির ব্যবহৃত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সূঁ</a:t>
            </a:r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 সিরিঞ্জ  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9" descr="C:\Users\Aferoza\Desktop\Aids\bigstock-Injection-Of-Sunshine-4516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41131" y="853457"/>
            <a:ext cx="4050469" cy="5211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04165" y="5715000"/>
            <a:ext cx="4387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আক্রান্ত ব্যক্তির রক্ত অন্য ব্যক্তির দেহে পরিসঞ্চালন 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13" descr="C:\Users\Aferoza\Desktop\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0167" y="853124"/>
            <a:ext cx="4493415" cy="463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495800" y="5334000"/>
            <a:ext cx="46152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আক্রান্ত ব্যক্তির অংগ প্রতিস্থাপন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2" descr="C:\Users\User\Desktop\3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495" y="1071959"/>
            <a:ext cx="3850105" cy="50240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029200" y="6172200"/>
            <a:ext cx="4010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আক্রান্ত মায়ের দুধ পান 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3" descr="C:\Users\User\Desktop\3.jpe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2" t="41766" r="30390" b="6397"/>
          <a:stretch/>
        </p:blipFill>
        <p:spPr bwMode="auto">
          <a:xfrm>
            <a:off x="5065840" y="1071960"/>
            <a:ext cx="3925760" cy="467248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5" name="TextBox 14"/>
          <p:cNvSpPr txBox="1"/>
          <p:nvPr/>
        </p:nvSpPr>
        <p:spPr>
          <a:xfrm>
            <a:off x="4648200" y="61722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দৈহিক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মেলামেশা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করলে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1165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7" grpId="0"/>
      <p:bldP spid="7" grpId="1"/>
      <p:bldP spid="9" grpId="0"/>
      <p:bldP spid="9" grpId="1"/>
      <p:bldP spid="11" grpId="0"/>
      <p:bldP spid="11" grpId="1"/>
      <p:bldP spid="13" grpId="0"/>
      <p:bldP spid="13" grpId="1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308</Words>
  <Application>Microsoft Office PowerPoint</Application>
  <PresentationFormat>On-screen Show (4:3)</PresentationFormat>
  <Paragraphs>72</Paragraphs>
  <Slides>14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Abul Hasem</dc:creator>
  <cp:lastModifiedBy>Windows User</cp:lastModifiedBy>
  <cp:revision>101</cp:revision>
  <dcterms:created xsi:type="dcterms:W3CDTF">2006-08-16T00:00:00Z</dcterms:created>
  <dcterms:modified xsi:type="dcterms:W3CDTF">2020-04-03T14:27:13Z</dcterms:modified>
</cp:coreProperties>
</file>