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3" r:id="rId9"/>
    <p:sldId id="265" r:id="rId10"/>
    <p:sldId id="274" r:id="rId11"/>
    <p:sldId id="266" r:id="rId12"/>
    <p:sldId id="268" r:id="rId13"/>
    <p:sldId id="26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C720-0EA9-4F6B-9C16-4625E063221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3D19-2A5D-45B8-A4DE-63851682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9520"/>
            <a:ext cx="12191999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9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4431">
            <a:off x="3826733" y="116133"/>
            <a:ext cx="4591908" cy="47804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76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36157" y="2598450"/>
            <a:ext cx="3308007" cy="793761"/>
            <a:chOff x="846662" y="987365"/>
            <a:chExt cx="4808130" cy="1097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62" y="987365"/>
              <a:ext cx="961626" cy="10972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288" y="987365"/>
              <a:ext cx="961626" cy="10972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914" y="987365"/>
              <a:ext cx="961626" cy="109728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40" y="987365"/>
              <a:ext cx="961626" cy="10972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66" y="987365"/>
              <a:ext cx="961626" cy="109728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03357" y="2952744"/>
            <a:ext cx="3308007" cy="793761"/>
            <a:chOff x="846662" y="987365"/>
            <a:chExt cx="4808130" cy="10972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62" y="987365"/>
              <a:ext cx="961626" cy="10972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288" y="987365"/>
              <a:ext cx="961626" cy="10972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914" y="987365"/>
              <a:ext cx="961626" cy="10972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40" y="987365"/>
              <a:ext cx="961626" cy="10972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66" y="987365"/>
              <a:ext cx="961626" cy="109728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658424" y="2952744"/>
            <a:ext cx="3308007" cy="793761"/>
            <a:chOff x="846662" y="987365"/>
            <a:chExt cx="4808130" cy="109728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62" y="987365"/>
              <a:ext cx="961626" cy="10972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288" y="987365"/>
              <a:ext cx="961626" cy="10972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914" y="987365"/>
              <a:ext cx="961626" cy="10972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40" y="987365"/>
              <a:ext cx="961626" cy="10972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66" y="987365"/>
              <a:ext cx="961626" cy="10972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28208" y="2898502"/>
                <a:ext cx="67486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08" y="2898502"/>
                <a:ext cx="6748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856188" y="2714838"/>
            <a:ext cx="63959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2799" y="3384725"/>
            <a:ext cx="3308007" cy="793761"/>
            <a:chOff x="846662" y="987365"/>
            <a:chExt cx="4808130" cy="10972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62" y="987365"/>
              <a:ext cx="961626" cy="10972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288" y="987365"/>
              <a:ext cx="961626" cy="109728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914" y="987365"/>
              <a:ext cx="961626" cy="10972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40" y="987365"/>
              <a:ext cx="961626" cy="109728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66" y="987365"/>
              <a:ext cx="961626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8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3491" y="1219195"/>
            <a:ext cx="781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 এবং এগুলোর নাম বল।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7964" y="2231969"/>
                <a:ext cx="1740861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9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9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bn-IN" sz="9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964" y="2231969"/>
                <a:ext cx="1740861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82585" y="2231969"/>
                <a:ext cx="1740861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9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IN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85" y="2231969"/>
                <a:ext cx="174086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52257" y="3768436"/>
            <a:ext cx="139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3534" y="3754576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5361708"/>
            <a:ext cx="9693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 থেকে অন্য কোন সংখ্যা বাদ দেয়ার প্রক্রিয়াকে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(-)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7" y="5985158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প্রক্রিয়া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(=)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71491" y="1165163"/>
                <a:ext cx="6429645" cy="255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n-IN" sz="1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14:m>
                  <m:oMath xmlns:m="http://schemas.openxmlformats.org/officeDocument/2006/math">
                    <m:r>
                      <a:rPr lang="en-US" sz="1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1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 =</a:t>
                </a:r>
                <a:endParaRPr lang="en-US" sz="1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91" y="1165163"/>
                <a:ext cx="6429645" cy="2554545"/>
              </a:xfrm>
              <a:prstGeom prst="rect">
                <a:avLst/>
              </a:prstGeom>
              <a:blipFill>
                <a:blip r:embed="rId2"/>
                <a:stretch>
                  <a:fillRect l="-19734" t="-23628" r="-18786" b="-4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10858" y="1080651"/>
            <a:ext cx="14891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23891" y="3908367"/>
                <a:ext cx="6458499" cy="255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n-IN" sz="1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৯ </a:t>
                </a:r>
                <a14:m>
                  <m:oMath xmlns:m="http://schemas.openxmlformats.org/officeDocument/2006/math">
                    <m:r>
                      <a:rPr lang="en-US" sz="16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1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1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endParaRPr lang="en-US" sz="1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91" y="3908367"/>
                <a:ext cx="6458499" cy="2554545"/>
              </a:xfrm>
              <a:prstGeom prst="rect">
                <a:avLst/>
              </a:prstGeom>
              <a:blipFill>
                <a:blip r:embed="rId3"/>
                <a:stretch>
                  <a:fillRect l="-19641" t="-23628" r="-18697" b="-4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8763258" y="3823855"/>
            <a:ext cx="14891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32387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6258" y="2105891"/>
                <a:ext cx="21579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58" y="2105891"/>
                <a:ext cx="2157963" cy="769441"/>
              </a:xfrm>
              <a:prstGeom prst="rect">
                <a:avLst/>
              </a:prstGeom>
              <a:blipFill>
                <a:blip r:embed="rId2"/>
                <a:stretch>
                  <a:fillRect l="-11299" t="-14173" r="-10734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0109" y="3560625"/>
                <a:ext cx="19255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09" y="3560625"/>
                <a:ext cx="1925527" cy="769441"/>
              </a:xfrm>
              <a:prstGeom prst="rect">
                <a:avLst/>
              </a:prstGeom>
              <a:blipFill>
                <a:blip r:embed="rId3"/>
                <a:stretch>
                  <a:fillRect l="-13016" t="-14286" r="-1206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03963" y="4918363"/>
                <a:ext cx="19207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bn-IN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=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963" y="4918363"/>
                <a:ext cx="1920719" cy="769441"/>
              </a:xfrm>
              <a:prstGeom prst="rect">
                <a:avLst/>
              </a:prstGeom>
              <a:blipFill>
                <a:blip r:embed="rId4"/>
                <a:stretch>
                  <a:fillRect l="-13016" t="-15079" r="-1174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entagon 9"/>
          <p:cNvSpPr/>
          <p:nvPr/>
        </p:nvSpPr>
        <p:spPr>
          <a:xfrm>
            <a:off x="831273" y="2105891"/>
            <a:ext cx="2854036" cy="96981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831273" y="3460436"/>
            <a:ext cx="2854036" cy="96981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31273" y="4826306"/>
            <a:ext cx="2854036" cy="96981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9850" y="2133595"/>
            <a:ext cx="431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595" y="3602176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591" y="4946067"/>
            <a:ext cx="431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9" y="1315788"/>
            <a:ext cx="3839860" cy="5029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1" y="1315788"/>
            <a:ext cx="3852499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43820" y="2339372"/>
                <a:ext cx="2874505" cy="2800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(১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৮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 =</a:t>
                </a: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(২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৮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(৩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(৪) ১০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৯ =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20" y="2339372"/>
                <a:ext cx="2874505" cy="2800767"/>
              </a:xfrm>
              <a:prstGeom prst="rect">
                <a:avLst/>
              </a:prstGeom>
              <a:blipFill>
                <a:blip r:embed="rId2"/>
                <a:stretch>
                  <a:fillRect l="-8705" t="-4139" r="-7431" b="-10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entagon 10"/>
          <p:cNvSpPr/>
          <p:nvPr/>
        </p:nvSpPr>
        <p:spPr>
          <a:xfrm>
            <a:off x="1233055" y="2521527"/>
            <a:ext cx="4197927" cy="23829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27" y="1385455"/>
            <a:ext cx="10751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ইউশার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কাছে ৮টি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 আছে। সে তার বোনকে ৩টি চকলেট দিল। তার কাছে আর কয়টি চকলেট রইল?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0" y="2133597"/>
            <a:ext cx="12192000" cy="2646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66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8000" b="1" dirty="0">
                <a:solidFill>
                  <a:srgbClr val="03035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	</a:t>
            </a:r>
            <a:r>
              <a:rPr lang="bn-IN" sz="8000" b="1" dirty="0" smtClean="0">
                <a:solidFill>
                  <a:srgbClr val="03035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	</a:t>
            </a:r>
            <a:r>
              <a:rPr lang="bn-IN" sz="8000" b="1" dirty="0" smtClean="0">
                <a:solidFill>
                  <a:srgbClr val="0303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পরিচিতি</a:t>
            </a:r>
            <a:endParaRPr lang="en-US" sz="8000" b="1" dirty="0">
              <a:solidFill>
                <a:srgbClr val="0303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একরামুল হাসান</a:t>
            </a: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সাগরপুর (দুবড়া) সপ্রাবি,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দুপচাঁচিয়া, বগুড়া।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 ধারণা (১ থেকে ১০)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167" y="1989221"/>
                <a:ext cx="1035918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১০.১.১ একগুচ্ছ উপকরণ থেকে কয়েকটি উপকরণ বাদ দিলে কয়টি থাকে তা বলতে পারবে।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১০.১.২ একগুচ্ছ উপকরণ থেকে কয়েকটি বাদ দিলে কয়টি থাকে তা সংখ্যায় বলতে ও লিখতে পারবে।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10.1.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উপকরণের সাহায্যে বিয়োগ করে প্রতীকের সাহায্যে প্রকাশ করতে পারবে।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১০.১.৪ ‘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’ বিয়োগ চিহৃটি চিনে বলতে পারবে।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67" y="1989221"/>
                <a:ext cx="10359189" cy="5016758"/>
              </a:xfrm>
              <a:prstGeom prst="rect">
                <a:avLst/>
              </a:prstGeom>
              <a:blipFill>
                <a:blip r:embed="rId2"/>
                <a:stretch>
                  <a:fillRect l="-1765" t="-1823" r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0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0442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	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746151"/>
              </p:ext>
            </p:extLst>
          </p:nvPr>
        </p:nvGraphicFramePr>
        <p:xfrm>
          <a:off x="4954588" y="3114675"/>
          <a:ext cx="22828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ackager Shell Object" showAsIcon="1" r:id="rId3" imgW="2282760" imgH="627840" progId="Package">
                  <p:embed/>
                </p:oleObj>
              </mc:Choice>
              <mc:Fallback>
                <p:oleObj name="Packager Shell Object" showAsIcon="1" r:id="rId3" imgW="2282760" imgH="627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4588" y="3114675"/>
                        <a:ext cx="22828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5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49639" y="2566737"/>
            <a:ext cx="1371600" cy="1371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37807" y="2566737"/>
            <a:ext cx="4547936" cy="1371600"/>
            <a:chOff x="3737807" y="2566737"/>
            <a:chExt cx="4547936" cy="1371600"/>
          </a:xfrm>
        </p:grpSpPr>
        <p:sp>
          <p:nvSpPr>
            <p:cNvPr id="3" name="Oval 2"/>
            <p:cNvSpPr/>
            <p:nvPr/>
          </p:nvSpPr>
          <p:spPr>
            <a:xfrm>
              <a:off x="3737807" y="2566737"/>
              <a:ext cx="1371600" cy="1371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325975" y="2566737"/>
              <a:ext cx="1371600" cy="1371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14143" y="2566737"/>
              <a:ext cx="1371600" cy="1371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8502311" y="2566737"/>
            <a:ext cx="1371600" cy="1371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9363" y="2175165"/>
            <a:ext cx="425789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15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8" y="1593276"/>
            <a:ext cx="9448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এখন ৮টি আছে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8" y="4031678"/>
            <a:ext cx="9448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এখন ৬টি আছে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6660" y="6151415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76" y="1111289"/>
            <a:ext cx="2992444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80" y="1111289"/>
            <a:ext cx="2798609" cy="4937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043">
            <a:off x="5576329" y="1175018"/>
            <a:ext cx="2696705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02123 -0.9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4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26" y="1828800"/>
            <a:ext cx="3895184" cy="3811622"/>
            <a:chOff x="3019976" y="1111289"/>
            <a:chExt cx="5253058" cy="5486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976" y="1111289"/>
              <a:ext cx="2992444" cy="5486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680" y="1111289"/>
              <a:ext cx="2798609" cy="49377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9043">
              <a:off x="5576329" y="1175018"/>
              <a:ext cx="2696705" cy="530352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53" y="1809548"/>
            <a:ext cx="2218921" cy="3811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98" y="1809548"/>
            <a:ext cx="2075191" cy="3430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043">
            <a:off x="5472728" y="1853823"/>
            <a:ext cx="1999628" cy="368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76354" y="2427444"/>
                <a:ext cx="9986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54" y="2427444"/>
                <a:ext cx="998671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22445" y="2493166"/>
            <a:ext cx="63959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35418" y="2639706"/>
            <a:ext cx="4808130" cy="1097280"/>
            <a:chOff x="846662" y="987365"/>
            <a:chExt cx="4808130" cy="1097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62" y="987365"/>
              <a:ext cx="961626" cy="10972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288" y="987365"/>
              <a:ext cx="961626" cy="10972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914" y="987365"/>
              <a:ext cx="961626" cy="109728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40" y="987365"/>
              <a:ext cx="961626" cy="10972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66" y="987365"/>
              <a:ext cx="961626" cy="109728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943548" y="2639706"/>
            <a:ext cx="4808130" cy="1097280"/>
            <a:chOff x="5654792" y="987365"/>
            <a:chExt cx="4808130" cy="109728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792" y="987365"/>
              <a:ext cx="961626" cy="10972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418" y="987365"/>
              <a:ext cx="961626" cy="10972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044" y="987365"/>
              <a:ext cx="961626" cy="109728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670" y="987365"/>
              <a:ext cx="961626" cy="10972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96" y="987365"/>
              <a:ext cx="961626" cy="109728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 flipH="1">
            <a:off x="0" y="15240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0481 0.63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356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NikoshLightBAN</vt:lpstr>
      <vt:lpstr>Vrinda</vt:lpstr>
      <vt:lpstr>Office Theme</vt:lpstr>
      <vt:lpstr>Packager Shell Object</vt:lpstr>
      <vt:lpstr>সবাইকে শুভেচ্ছা</vt:lpstr>
      <vt:lpstr>   পরিচিতি</vt:lpstr>
      <vt:lpstr>    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Windows User</dc:creator>
  <cp:lastModifiedBy>EKRAMUL</cp:lastModifiedBy>
  <cp:revision>139</cp:revision>
  <dcterms:created xsi:type="dcterms:W3CDTF">2020-03-11T03:33:52Z</dcterms:created>
  <dcterms:modified xsi:type="dcterms:W3CDTF">2020-04-02T17:05:37Z</dcterms:modified>
</cp:coreProperties>
</file>