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9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9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4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4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5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31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701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09094" y="6065950"/>
            <a:ext cx="1144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১৪/০৯/২০১৯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4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97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8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9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9F9388-433A-4831-8A21-CB499CAC20D4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4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10" y="2299062"/>
            <a:ext cx="10646228" cy="2264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109" y="984334"/>
            <a:ext cx="479406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057" y="5116243"/>
            <a:ext cx="48397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বলতে কী বুঝ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21" y="2174148"/>
            <a:ext cx="4979444" cy="2593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70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5333"/>
          <a:stretch/>
        </p:blipFill>
        <p:spPr>
          <a:xfrm>
            <a:off x="6543899" y="1476102"/>
            <a:ext cx="4428901" cy="3452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68434" y="5329646"/>
            <a:ext cx="79814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অভ্যন্তরে খাদ্যের ভাঙ্গনও এক প্রকার দহন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8" y="1371599"/>
            <a:ext cx="4885509" cy="3189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281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56" y="1397727"/>
            <a:ext cx="4297680" cy="9797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834" y="3122022"/>
            <a:ext cx="1062010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প্রক্রিয়া পর্যবেক্ষণ করে পরিবর্তন বিশ্লেষণ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6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6" y="640080"/>
            <a:ext cx="4101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267" y="1787832"/>
            <a:ext cx="612648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6502" y="2767190"/>
            <a:ext cx="317427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শক্তি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2286" y="3744413"/>
            <a:ext cx="514676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কোন ধরনের পরিবর্তন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6239" y="4723771"/>
            <a:ext cx="364453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1" y="822959"/>
            <a:ext cx="312202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583" y="5029199"/>
            <a:ext cx="108160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দুটি দহন প্রক্রিয়ার নাম উল্লেখ করে উত্তরের পক্ষে যুক্তি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755572" y="2324626"/>
            <a:ext cx="3657600" cy="2218569"/>
          </a:xfrm>
          <a:prstGeom prst="actionButtonHome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274320"/>
            <a:ext cx="10097587" cy="63746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40882" y="4781006"/>
            <a:ext cx="325265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6" y="300445"/>
            <a:ext cx="331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583" y="3912232"/>
            <a:ext cx="58521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মমতাজ পারভীন  </a:t>
            </a:r>
          </a:p>
          <a:p>
            <a:pPr algn="ctr"/>
            <a:r>
              <a:rPr lang="bn-BD" sz="36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শিক্ষক(আইসিটি)</a:t>
            </a:r>
          </a:p>
          <a:p>
            <a:pPr algn="ctr"/>
            <a:r>
              <a:rPr lang="bn-BD" sz="36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ফলদা রামসুন্দর ইউনিয়ন উচ্চ বিদ্যালয়</a:t>
            </a:r>
          </a:p>
          <a:p>
            <a:pPr algn="ctr"/>
            <a:r>
              <a:rPr lang="bn-BD" sz="36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ফলদা,ভুয়াপুর,টাংগাইল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9154" y="3912232"/>
            <a:ext cx="3317967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9" y="808276"/>
            <a:ext cx="2638697" cy="25080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8" y="808276"/>
            <a:ext cx="2782389" cy="2508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94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35" y="1950128"/>
            <a:ext cx="4389122" cy="3942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21724" y="836023"/>
            <a:ext cx="522514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29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923114"/>
            <a:ext cx="5812970" cy="3733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00401" y="796834"/>
            <a:ext cx="549946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হচ্ছে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827417" y="3396344"/>
            <a:ext cx="3788229" cy="1854925"/>
          </a:xfrm>
          <a:prstGeom prst="cloud">
            <a:avLst/>
          </a:prstGeom>
          <a:ln w="76200">
            <a:solidFill>
              <a:srgbClr val="CC99FF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endParaRPr lang="en-US" sz="9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161211" y="1619795"/>
            <a:ext cx="5394960" cy="92746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22" y="2357029"/>
            <a:ext cx="4709160" cy="260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39834" y="1116058"/>
            <a:ext cx="719763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585" y="5435415"/>
            <a:ext cx="107507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খড়ি বা কাঠ বাতাসের অক্সিজেনের সাথে বিক্রিয়া করে প্রচুর তাপশক্তি উৎপন্ন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76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606" y="927462"/>
            <a:ext cx="384048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972" y="2664823"/>
            <a:ext cx="936606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সম্পর্কে বলতে পারবে;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দহন প্রক্রিয়াই রাসায়নিক পরিবর্তন সে সম্পর্কে ব্যাখ্যা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96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5" y="1887304"/>
            <a:ext cx="4532811" cy="3125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267258" y="775453"/>
            <a:ext cx="57358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1" y="5512526"/>
            <a:ext cx="1035884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প্রক্রিয়ায় উৎপন্ন তাপশক্তির মাধ্যমে খাবার রান্না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81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59" y="2139743"/>
            <a:ext cx="4820196" cy="2706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06284" y="5101047"/>
            <a:ext cx="92093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কয়লা বা কাঠ পোড়ানো দহন।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797" y="884203"/>
            <a:ext cx="61526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বলতে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6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156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mamata25</dc:creator>
  <cp:lastModifiedBy>user</cp:lastModifiedBy>
  <cp:revision>104</cp:revision>
  <dcterms:created xsi:type="dcterms:W3CDTF">2019-09-14T05:01:26Z</dcterms:created>
  <dcterms:modified xsi:type="dcterms:W3CDTF">2020-04-02T17:21:24Z</dcterms:modified>
</cp:coreProperties>
</file>