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9"/>
  </p:notesMasterIdLst>
  <p:sldIdLst>
    <p:sldId id="273" r:id="rId2"/>
    <p:sldId id="257" r:id="rId3"/>
    <p:sldId id="258" r:id="rId4"/>
    <p:sldId id="259" r:id="rId5"/>
    <p:sldId id="260" r:id="rId6"/>
    <p:sldId id="261" r:id="rId7"/>
    <p:sldId id="266" r:id="rId8"/>
    <p:sldId id="268" r:id="rId9"/>
    <p:sldId id="267" r:id="rId10"/>
    <p:sldId id="269" r:id="rId11"/>
    <p:sldId id="270" r:id="rId12"/>
    <p:sldId id="271" r:id="rId13"/>
    <p:sldId id="272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F7F7F7"/>
    <a:srgbClr val="AED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13" autoAdjust="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DA71E-C5DD-4529-8D89-98A6A53744EA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AEFA7-06EF-4E40-A274-B862EDB37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7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F5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চেপে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ppt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open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hide slide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87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কতিপয়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284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ঊপস্থাপন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জরুরী</a:t>
            </a:r>
            <a:r>
              <a:rPr lang="en-US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0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শিক্ষার্থদের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9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7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1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শিক্সকগণ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আরোও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4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DAEFA7-06EF-4E40-A274-B862EDB37F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7EB7C6D-ED58-4465-A788-31AA82658446}" type="datetimeFigureOut">
              <a:rPr lang="en-US" smtClean="0"/>
              <a:t>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03ED1B-3186-456D-BF2F-4D1048FB2DF5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716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  <a:b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ubtitle 3"/>
          <p:cNvSpPr txBox="1">
            <a:spLocks noGrp="1"/>
          </p:cNvSpPr>
          <p:nvPr>
            <p:ph type="subTitle" idx="1"/>
          </p:nvPr>
        </p:nvSpPr>
        <p:spPr>
          <a:xfrm>
            <a:off x="152400" y="3228536"/>
            <a:ext cx="8915400" cy="2640723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 অর্থাৎ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6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479"/>
            <a:ext cx="4002741" cy="2424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" y="36479"/>
            <a:ext cx="4343400" cy="2424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480" y="3505200"/>
            <a:ext cx="4267200" cy="2444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92" y="3505200"/>
            <a:ext cx="4409008" cy="2444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035" y="2393140"/>
            <a:ext cx="4306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9090" y="2513221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খাঁচার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ফাঁকে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212" y="5942756"/>
            <a:ext cx="36976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অর্থৈ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17140" y="5949350"/>
            <a:ext cx="4206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1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-8475"/>
            <a:ext cx="4382647" cy="27157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813" y="3657601"/>
            <a:ext cx="3962400" cy="2403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" y="3657600"/>
            <a:ext cx="4286250" cy="2403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11994" y="5962813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2" y="5962813"/>
            <a:ext cx="4424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প্রগাঢ়তা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7" y="2725329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শিশুটি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কাঁদছে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7690" y="2707308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94" y="1"/>
            <a:ext cx="4132006" cy="270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829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0">
              <a:schemeClr val="accent6">
                <a:lumMod val="0"/>
                <a:lumOff val="100000"/>
              </a:schemeClr>
            </a:gs>
            <a:gs pos="0">
              <a:schemeClr val="accent4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429" y="6424"/>
            <a:ext cx="4143375" cy="3915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4114799" cy="3388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17" y="4467959"/>
            <a:ext cx="4038600" cy="2390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037989"/>
            <a:ext cx="4127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ঘচাঘচ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89207" y="3879163"/>
            <a:ext cx="3966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414" y="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18121" y="4800600"/>
            <a:ext cx="4375786" cy="1866520"/>
          </a:xfrm>
          <a:prstGeom prst="rightArrow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17073"/>
            <a:ext cx="4603750" cy="472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17074"/>
            <a:ext cx="4286250" cy="472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5800" y="4992954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চিকচিক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নাহি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কাদা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70" y="5016841"/>
            <a:ext cx="427736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গপাগপ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গোগ্রাসে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-245706"/>
            <a:ext cx="381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932785"/>
            <a:ext cx="8763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মিচির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 -----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?----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তীব্রতা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ছেলেটিকে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44623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6144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উদাহরণসহ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9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1" y="0"/>
            <a:ext cx="4448402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সময়-৮মিঃ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599" y="1688545"/>
            <a:ext cx="15240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09815" y="1760193"/>
            <a:ext cx="1506165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-খ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362200" cy="1631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03" y="0"/>
            <a:ext cx="2304591" cy="1631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399" y="3200400"/>
            <a:ext cx="8962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228599" y="5009939"/>
            <a:ext cx="88103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জিলাপি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51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3084"/>
            <a:ext cx="9144000" cy="1107996"/>
          </a:xfrm>
          <a:prstGeom prst="rect">
            <a:avLst/>
          </a:prstGeom>
          <a:pattFill prst="pct75">
            <a:fgClr>
              <a:srgbClr val="92D05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65" y="5666710"/>
            <a:ext cx="91440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পদাত্বক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4" y="1094912"/>
            <a:ext cx="9109587" cy="457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3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748"/>
            <a:ext cx="9144000" cy="1107996"/>
          </a:xfrm>
          <a:prstGeom prst="rect">
            <a:avLst/>
          </a:prstGeom>
          <a:solidFill>
            <a:srgbClr val="9966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1122744"/>
            <a:ext cx="9906000" cy="58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3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210671"/>
            <a:ext cx="9143999" cy="1143000"/>
          </a:xfrm>
          <a:solidFill>
            <a:schemeClr val="bg1">
              <a:lumMod val="50000"/>
            </a:schemeClr>
          </a:solidFill>
          <a:ln w="38100"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2329"/>
            <a:ext cx="9143999" cy="59256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narHorz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algn="ctr"/>
            <a:r>
              <a:rPr lang="bn-IN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38200"/>
            <a:ext cx="4191000" cy="5029200"/>
          </a:xfrm>
        </p:spPr>
        <p:txBody>
          <a:bodyPr>
            <a:normAutofit fontScale="85000" lnSpcReduction="20000"/>
          </a:bodyPr>
          <a:lstStyle/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200" dirty="0" smtClean="0">
                <a:latin typeface="NikoshBAN" pitchFamily="2" charset="0"/>
                <a:cs typeface="NikoshBAN" pitchFamily="2" charset="0"/>
              </a:rPr>
              <a:t>শেখ তাজ উদ্দিন আহমেদ</a:t>
            </a:r>
          </a:p>
          <a:p>
            <a:pPr marL="0" indent="0" algn="ctr">
              <a:buNone/>
            </a:pP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হাজি আয়েত আলী ভূঁইয়া উচ্চ বিদ্যালয়</a:t>
            </a:r>
          </a:p>
          <a:p>
            <a:pPr marL="0" indent="0" algn="ctr">
              <a:buNone/>
            </a:pP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খাদুন, রুপসী, রূপগঞ্জ, নারায়গঞ্জ।</a:t>
            </a:r>
          </a:p>
          <a:p>
            <a:pPr marL="0" indent="0" algn="ctr">
              <a:buNone/>
            </a:pPr>
            <a:r>
              <a:rPr lang="bn-IN" sz="3000" dirty="0" smtClean="0">
                <a:latin typeface="NikoshBAN" pitchFamily="2" charset="0"/>
                <a:cs typeface="NikoshBAN" pitchFamily="2" charset="0"/>
              </a:rPr>
              <a:t>মোবাইল-01718218875</a:t>
            </a:r>
          </a:p>
          <a:p>
            <a:pPr algn="ctr">
              <a:buNone/>
            </a:pPr>
            <a:r>
              <a:rPr lang="en-US" dirty="0" smtClean="0">
                <a:latin typeface="+mj-lt"/>
                <a:cs typeface="+mj-cs"/>
              </a:rPr>
              <a:t>Email-tajuddin333b@gmail.com</a:t>
            </a:r>
            <a:endParaRPr lang="bn-IN" dirty="0" smtClean="0">
              <a:latin typeface="+mj-lt"/>
              <a:cs typeface="+mj-cs"/>
            </a:endParaRPr>
          </a:p>
          <a:p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endParaRPr lang="bn-IN" dirty="0" smtClean="0">
              <a:latin typeface="+mj-lt"/>
              <a:cs typeface="+mj-cs"/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3962400"/>
            <a:ext cx="3962400" cy="2133600"/>
          </a:xfrm>
          <a:ln w="38100"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শ্রেণি-নবম-দশম</a:t>
            </a:r>
          </a:p>
          <a:p>
            <a:pPr marL="0" indent="0" algn="ctr">
              <a:buNone/>
            </a:pP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বিষয়-বাংলা দ্বিতীয় পত্র</a:t>
            </a:r>
          </a:p>
          <a:p>
            <a:pPr marL="0" indent="0" algn="ctr">
              <a:buNone/>
            </a:pP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ব্যাকরণ (দ্বিরুক্ত শব্দ)</a:t>
            </a:r>
          </a:p>
          <a:p>
            <a:pPr marL="0" indent="0" algn="ctr">
              <a:buNone/>
            </a:pPr>
            <a:r>
              <a:rPr lang="bn-IN" sz="4100" dirty="0" smtClean="0">
                <a:latin typeface="NikoshBAN" pitchFamily="2" charset="0"/>
                <a:cs typeface="NikoshBAN" pitchFamily="2" charset="0"/>
              </a:rPr>
              <a:t>সময়-৪৫মিনিট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666206" y="3657600"/>
            <a:ext cx="3582194" cy="76994"/>
          </a:xfrm>
          <a:prstGeom prst="line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124994" y="3733800"/>
            <a:ext cx="2971006" cy="76994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819400" y="3733800"/>
            <a:ext cx="2971800" cy="76200"/>
          </a:xfrm>
          <a:prstGeom prst="line">
            <a:avLst/>
          </a:prstGeom>
          <a:ln w="38100">
            <a:solidFill>
              <a:srgbClr val="00206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56143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38200"/>
            <a:ext cx="2133600" cy="2209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2624" y="1310226"/>
            <a:ext cx="2819399" cy="2180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0318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4591" y="749511"/>
            <a:ext cx="3276600" cy="1868269"/>
          </a:xfrm>
          <a:prstGeom prst="flowChartMagneticTap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বলতো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দেখি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এই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শব্দটার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দ্বারা</a:t>
            </a:r>
            <a:r>
              <a:rPr lang="en-US" sz="3200" b="1" dirty="0" smtClean="0">
                <a:solidFill>
                  <a:schemeClr val="tx1"/>
                </a:solidFill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</a:rPr>
              <a:t>কী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বুঝায়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00600" y="1531583"/>
            <a:ext cx="2590799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</a:ln>
          <a:scene3d>
            <a:camera prst="perspective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09" y="2765820"/>
            <a:ext cx="929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530348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51" y="4905317"/>
            <a:ext cx="908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78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193899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prstTxWarp prst="textTriangleInverted">
              <a:avLst>
                <a:gd name="adj" fmla="val 48592"/>
              </a:avLst>
            </a:prstTxWarp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0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168" y="1350172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0" y="-596"/>
            <a:ext cx="9144000" cy="1223727"/>
          </a:xfrm>
          <a:prstGeom prst="ribbon2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8320" y="2285943"/>
            <a:ext cx="6035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320" y="3160159"/>
            <a:ext cx="8077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933531"/>
            <a:ext cx="85722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শ্রীবৃদ্বি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3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4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5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98026" y="1705596"/>
            <a:ext cx="3505200" cy="2057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জিলাপি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তীব্রতাঅর্থে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1800"/>
            <a:ext cx="4044120" cy="327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32" y="1374593"/>
            <a:ext cx="4346812" cy="32766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59774" y="4641283"/>
            <a:ext cx="4187588" cy="2209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</a:rPr>
              <a:t>নরম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নরম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</a:rPr>
              <a:t>হাত</a:t>
            </a:r>
            <a:r>
              <a:rPr lang="en-US" sz="3600" b="1" dirty="0" smtClean="0">
                <a:solidFill>
                  <a:schemeClr val="tx1"/>
                </a:solidFill>
              </a:rPr>
              <a:t>- </a:t>
            </a:r>
            <a:r>
              <a:rPr lang="en-US" sz="3600" dirty="0" smtClean="0"/>
              <a:t>(((((((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188" y="4675774"/>
            <a:ext cx="4346812" cy="25185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026" y="165589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দ্বিরুক্ত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সচিত্র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989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52400" y="393192"/>
            <a:ext cx="4495800" cy="2209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-(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4" y="0"/>
            <a:ext cx="4424516" cy="35325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19665" y="3535004"/>
            <a:ext cx="4343400" cy="2959608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বিশেষণ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284" y="3532546"/>
            <a:ext cx="4476750" cy="332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304800" y="0"/>
            <a:ext cx="4267200" cy="190500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81000" y="3810000"/>
            <a:ext cx="4191000" cy="23622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ছেলেটিকে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রেখো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(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সতর্কতা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2800"/>
            <a:ext cx="4535129" cy="3276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35128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1275</TotalTime>
  <Words>577</Words>
  <Application>Microsoft Office PowerPoint</Application>
  <PresentationFormat>On-screen Show (4:3)</PresentationFormat>
  <Paragraphs>93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Constantia</vt:lpstr>
      <vt:lpstr>NikoshBAN</vt:lpstr>
      <vt:lpstr>Vrinda</vt:lpstr>
      <vt:lpstr>Wingdings 2</vt:lpstr>
      <vt:lpstr>Flow</vt:lpstr>
      <vt:lpstr>এই স্লাইডটি সম্মানিত শিক্ষকবৃন্দের জন্য।  </vt:lpstr>
      <vt:lpstr>স্বাগতম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account</cp:lastModifiedBy>
  <cp:revision>121</cp:revision>
  <dcterms:created xsi:type="dcterms:W3CDTF">2017-10-23T01:09:24Z</dcterms:created>
  <dcterms:modified xsi:type="dcterms:W3CDTF">2018-01-18T15:33:57Z</dcterms:modified>
</cp:coreProperties>
</file>