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6" r:id="rId13"/>
    <p:sldId id="295" r:id="rId14"/>
    <p:sldId id="288" r:id="rId15"/>
    <p:sldId id="289" r:id="rId16"/>
    <p:sldId id="290" r:id="rId17"/>
    <p:sldId id="291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4" d="100"/>
          <a:sy n="64" d="100"/>
        </p:scale>
        <p:origin x="864" y="60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7"/>
            <a:ext cx="97155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0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2" y="4406902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2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3050"/>
            <a:ext cx="376039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2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435102"/>
            <a:ext cx="376039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47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457F3A-3CDA-42B0-B036-2A898D239837}"/>
              </a:ext>
            </a:extLst>
          </p:cNvPr>
          <p:cNvSpPr txBox="1"/>
          <p:nvPr/>
        </p:nvSpPr>
        <p:spPr>
          <a:xfrm>
            <a:off x="1752601" y="5486400"/>
            <a:ext cx="82296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https://scontent.fcgp5-1.fna.fbcdn.net/v/t1.15752-0/p280x280/95053624_158663032255273_5999773866006675456_n.jpg?_nc_cat=111&amp;_nc_sid=b96e70&amp;_nc_eui2=AeEj2Np-w35wY-rO10p3rt0HyySRR6JLilvLJJFHokuKW4GztIeSSLNvk9WHNzibGEeaDqe0tCJpzcOf7L5mj6I4&amp;_nc_ohc=WLIC3MXzgfwAX8Ejdnm&amp;_nc_ht=scontent.fcgp5-1.fna&amp;_nc_tp=6&amp;oh=4a81e8484a81f42b060336e547db0b01&amp;oe=5ED09B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76962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59871" y="543706"/>
            <a:ext cx="553388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AE" sz="4000" b="1" dirty="0"/>
              <a:t>اَلسَلامُ عَلَيْكُم وَرَحْمَةُ اَللهِ وَبَرَكاتُهُ</a:t>
            </a:r>
            <a:r>
              <a:rPr lang="ar-AE" dirty="0"/>
              <a:t>‎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2534" y="509978"/>
            <a:ext cx="966865" cy="6096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177331"/>
            <a:ext cx="3067050" cy="36917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04800" y="1905000"/>
            <a:ext cx="6781800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আইয়ুব (আরবি: </a:t>
            </a:r>
            <a:r>
              <a:rPr lang="ar-AE" sz="2800" dirty="0" smtClean="0">
                <a:latin typeface="NikoshBAN" panose="02000000000000000000" pitchFamily="2" charset="0"/>
              </a:rPr>
              <a:t>أيّوب,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‎‎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 একজন নবী হিসেবে গণ্য এবং মুসলমানদের পবিত্র গ্রন্থ কোরআনে তার উল্লেখ রয়েছে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ইবনে কাছীরের বর্ণনা অনুযায়ী তিনি নবী ইসহাক এর দুই জমজ পুত্র ঈছ ও ইয়াকূবের মধ্যে পুত্র ঈছ-এর প্রপৌত্র ছিলেন। আর তার স্ত্রী ছিলেন ইয়াকূব-পুত্র নবী ইউসুফ-এর পৌত্রী ‘লাইয়া’ বিনতে ইফরাঈম বিন ইউসুফ। বিপদে ধৈর্য ধারণ করায় এবং আল্লাহর পরীক্ষাকে হাসিমুখে বরণ করে নেওয়ায় আল্লাহ কোরআন শরীফে আইয়ূবকে ‘ধৈর্যশীল’ ও ‘সুন্দর বান্দা’ হিসাবে প্রশংসা করেছেন।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81000"/>
            <a:ext cx="52578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87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49666"/>
            <a:ext cx="42672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তাহক্বীক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9548" y="1706899"/>
            <a:ext cx="825958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3200" dirty="0">
                <a:latin typeface="Arial" panose="020B0604020202020204" pitchFamily="34" charset="0"/>
                <a:cs typeface="Arial" panose="020B0604020202020204" pitchFamily="34" charset="0"/>
              </a:rPr>
              <a:t>حجة </a:t>
            </a:r>
            <a:r>
              <a:rPr lang="ar-A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لغط </a:t>
            </a:r>
            <a:r>
              <a:rPr lang="ar-AE" sz="3200" dirty="0">
                <a:latin typeface="Arial" panose="020B0604020202020204" pitchFamily="34" charset="0"/>
                <a:cs typeface="Arial" panose="020B0604020202020204" pitchFamily="34" charset="0"/>
              </a:rPr>
              <a:t>واحد۔ جمعه حخخ۔ الجنسه ۔ مضاعف ثلاثی۔ معنه۔ </a:t>
            </a:r>
            <a:r>
              <a:rPr lang="as-IN" sz="2800" dirty="0"/>
              <a:t>দলিল বা প্রমান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639549" y="2941627"/>
            <a:ext cx="825958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نرفع۔ صغة ۔ جمع متلم۔ بحث۔ مضارع معروف۔ باب ۔ فتح۔ماده۔ ر ف ع۔جنس صحیح۔ معنه </a:t>
            </a:r>
            <a:r>
              <a:rPr lang="ar-AE" dirty="0"/>
              <a:t>۔ </a:t>
            </a:r>
            <a:r>
              <a:rPr lang="as-IN" dirty="0"/>
              <a:t>আমরা উচ্চ করবো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9548" y="4114800"/>
            <a:ext cx="8259582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نجری۔ صیغة۔ جمع متلم۔ بحث۔ ماضی معروف باب ضرب ۔المدة الجزاء مادة ج ز ی۔ جنس ناقص یایء۔  معنه </a:t>
            </a:r>
            <a:r>
              <a:rPr lang="as-IN" dirty="0"/>
              <a:t>আমরা প্রতিদান দেই।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7070" y="5257800"/>
            <a:ext cx="8292060" cy="13542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3200" dirty="0"/>
              <a:t>فضلنا ۔ صیغه جمع متکلم ۔ بحث ماضی معروف۔ باب تفعیل ۔ ماصدر التفضیل ۔ مادة ف ض ل ۔ جنس صحیح۔ معنه </a:t>
            </a:r>
            <a:r>
              <a:rPr lang="ar-AE" dirty="0"/>
              <a:t> </a:t>
            </a:r>
            <a:r>
              <a:rPr lang="as-IN" dirty="0"/>
              <a:t>আমরা শ্রেষ্ঠত্ব দান করেছি।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9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304800"/>
            <a:ext cx="2819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461938"/>
              </p:ext>
            </p:extLst>
          </p:nvPr>
        </p:nvGraphicFramePr>
        <p:xfrm>
          <a:off x="2590800" y="1625263"/>
          <a:ext cx="6400800" cy="48974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6392"/>
                <a:gridCol w="3264408"/>
              </a:tblGrid>
              <a:tr h="115040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বাংলা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অর্থ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লিখ</a:t>
                      </a:r>
                      <a:r>
                        <a:rPr lang="en-US" sz="3200" baseline="0" dirty="0" smtClean="0"/>
                        <a:t>;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</a:t>
                      </a:r>
                      <a:r>
                        <a:rPr lang="en-US" sz="3200" dirty="0" err="1" smtClean="0"/>
                        <a:t>আরবি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শব্দ</a:t>
                      </a:r>
                      <a:r>
                        <a:rPr lang="en-US" sz="3200" dirty="0" smtClean="0"/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24508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AE" sz="3200" b="1" dirty="0" smtClean="0"/>
                        <a:t>حجتنا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4508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AE" sz="3200" b="1" dirty="0" smtClean="0"/>
                        <a:t>درجات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4508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AE" sz="3200" b="1" dirty="0" smtClean="0"/>
                        <a:t>نجری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4508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AE" sz="3200" b="1" dirty="0" smtClean="0"/>
                        <a:t>فضلنا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24508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AE" sz="3200" b="1" dirty="0" smtClean="0"/>
                        <a:t>نرفع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4508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AE" sz="3200" b="1" dirty="0" smtClean="0"/>
                        <a:t>صالحین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403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810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7" t="-3226" r="56666" b="3226"/>
          <a:stretch/>
        </p:blipFill>
        <p:spPr>
          <a:xfrm>
            <a:off x="685800" y="1815996"/>
            <a:ext cx="2438400" cy="2679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4944" b="33103"/>
          <a:stretch/>
        </p:blipFill>
        <p:spPr>
          <a:xfrm>
            <a:off x="8153400" y="1809750"/>
            <a:ext cx="3048000" cy="2686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1809750"/>
            <a:ext cx="3810000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21161"/>
              </p:ext>
            </p:extLst>
          </p:nvPr>
        </p:nvGraphicFramePr>
        <p:xfrm>
          <a:off x="1066800" y="2819400"/>
          <a:ext cx="90678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2266950"/>
                <a:gridCol w="2266950"/>
                <a:gridCol w="22669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ক-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খ-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গ-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ঘ-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দাউদ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আঃ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সংক্ষিপ্ত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সোলাইমান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আঃ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সংক্ষিপ্ত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জাকারিয়া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আঃ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সংক্ষিপ্ত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ইয়াহইয়া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আঃ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সংক্ষিপ্ত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0" y="838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609600"/>
            <a:ext cx="22098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667000"/>
            <a:ext cx="97536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নবীগণের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বংশধরকে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নবুয়ার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6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187378"/>
            <a:ext cx="3124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431641"/>
            <a:ext cx="6781800" cy="30641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981200" y="4953000"/>
            <a:ext cx="771525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62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486400"/>
            <a:ext cx="5785558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AE" sz="6000" b="1" dirty="0"/>
              <a:t>مع السلام ۔فی امان الله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76400"/>
            <a:ext cx="6688524" cy="3524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346256"/>
            <a:ext cx="2895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38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42672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361676"/>
            <a:ext cx="2667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060553" y="2211711"/>
            <a:ext cx="4419600" cy="38164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হান্নান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বখতিয়ার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আউলিয়া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আনোয়ারা,চট্রগ্রাম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০১৮১৯৩৩০৫৪৯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kazihannan819@gmail.com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755">
            <a:off x="6019800" y="1905000"/>
            <a:ext cx="1142999" cy="38051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376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930926"/>
            <a:ext cx="2667000" cy="3733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533400"/>
            <a:ext cx="3886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4782" y="1905000"/>
            <a:ext cx="398363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১ম-২য়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কোরআন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তাজভীদ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সুরাহ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আনআম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৮৩-৮৭  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সময়-৪৫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০০/০০/২০২০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9497" r="20126"/>
          <a:stretch/>
        </p:blipFill>
        <p:spPr>
          <a:xfrm>
            <a:off x="5268418" y="2209800"/>
            <a:ext cx="2286000" cy="2667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0" y="562131"/>
            <a:ext cx="1219200" cy="986932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30116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54102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286000"/>
            <a:ext cx="7239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আলআম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নযুল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৩/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নবীগণের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৪/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806703"/>
            <a:ext cx="106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>
                <a:latin typeface="Arial" panose="020B0604020202020204" pitchFamily="34" charset="0"/>
                <a:cs typeface="Arial" panose="020B0604020202020204" pitchFamily="34" charset="0"/>
              </a:rPr>
              <a:t>وَتِلْكَ حُجَّتُنَا آتَيْنَاهَا إِبْرَاهِيمَ عَلَىٰ قَوْمِهِ نَرْفَعُ دَرَجَاتٍ مَّن نَّشَاءُ إِنَّ رَبَّكَ حَكِيمٌ عَلِيمٌ ( </a:t>
            </a:r>
            <a:r>
              <a:rPr lang="ar-A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356010"/>
            <a:ext cx="1066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/>
              <a:t>وَوَهَبْنَا لَهُ إِسْحَاقَ وَيَعْقُوبَ كُلًّا هَدَيْنَا وَنُوحًا هَدَيْنَا مِن قَبْلُ وَمِن ذُرِّيَّتِهِ دَاوُودَ وَسُلَيْمَانَ وَأَيُّوبَ </a:t>
            </a:r>
            <a:r>
              <a:rPr lang="ar-AE" sz="2400" b="1" dirty="0" smtClean="0"/>
              <a:t>وَيُوسُفَ</a:t>
            </a:r>
            <a:r>
              <a:rPr lang="en-US" sz="2400" b="1" dirty="0" smtClean="0"/>
              <a:t>         </a:t>
            </a:r>
            <a:r>
              <a:rPr lang="ar-AE" sz="2400" b="1" dirty="0" smtClean="0"/>
              <a:t> </a:t>
            </a:r>
            <a:r>
              <a:rPr lang="ar-AE" sz="2400" b="1" dirty="0"/>
              <a:t>وَمُوسَىٰ وَهَارُونَ وَكَذَٰلِكَ نَجْزِي الْمُحْسِنِينَ ( 84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509041" y="3179402"/>
            <a:ext cx="1089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/>
              <a:t>وَزَكَرِيَّا وَيَحْيَىٰ وَعِيسَىٰ وَإِلْيَاسَ كُلٌّ مِّنَ الصَّالِحِينَ ( 85 )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515287" y="3629411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/>
              <a:t>وَإِسْمَاعِيلَ وَالْيَسَعَ وَيُونُسَ وَلُوطًا وَكُلًّا فَضَّلْنَا عَلَى الْعَالَمِينَ ( 86 )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09041" y="4109284"/>
            <a:ext cx="1082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/>
              <a:t>وَمِنْ آبَائِهِمْ وَذُرِّيَّاتِهِمْ وَإِخْوَانِهِمْ وَاجْتَبَيْنَاهُمْ وَهَدَيْنَاهُمْ إِلَىٰ صِرَاطٍ مُّسْتَقِيمٍ ( 87 </a:t>
            </a:r>
            <a:r>
              <a:rPr lang="ar-AE" sz="2400" b="1" dirty="0" smtClean="0"/>
              <a:t>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497923"/>
            <a:ext cx="3657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3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997" y="1455122"/>
            <a:ext cx="952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৮৩/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ছিল আমার যুক্তি, যা আমি ইব্রাহীমকে তাঁর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বিপক্ষে প্রদান করেছিলাম। আমি যাকে ইচ্ছা মর্যাদায় সমুন্নত করি। আপনার পালনকর্তা প্রজ্ঞাময়,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669976"/>
            <a:ext cx="990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৮৪/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তাঁকে দান করেছি ইসহাক এবং এয়াকুব। প্রত্যেককেই আমি পথ প্রদর্শন করেছি এবং পূর্বে আমি নূহকে পথ প্রদর্শন করেছি-তাঁর সন্তানদের মধ্যে দাউদ, সোলায়মান, আইউব, ইউসুফ, মূসা ও হারুনকে। এমনিভাবে আমি সৎকর্মীদেরকে প্রতিদান দিয়ে থাকি।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054971"/>
            <a:ext cx="1028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৮৫/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যাকারিয়া, ইয়াহিয়া, ঈসা এবং ইলিয়াসকে। তারা সবাই পুণ্যবানদের অন্তর্ভুক্ত ছিল।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9548" y="4485859"/>
            <a:ext cx="967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৮৬/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ইসরাঈল, ইয়াসা, ইউনূস, লূতকে প্রত্যেককেই আমি সারা বিশ্বের উপর গৌরবাম্বিত করেছি।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548" y="5393800"/>
            <a:ext cx="967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৮৭/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তাদের কিছু সংখ্যক পিতৃপুরুষ, সন্তান-সন্ততি ও ভ্রাতাদেরকে; আমি তাদেরকে মনোনীত করেছি এবং সরল পথ প্রদর্শন করেছি।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254793"/>
            <a:ext cx="3810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6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1005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8528" y="1495484"/>
            <a:ext cx="754380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হযরত ইব্রাহিম (আ.) (আরবি: </a:t>
            </a:r>
            <a:r>
              <a:rPr lang="ar-AE" sz="2400" b="1" dirty="0">
                <a:latin typeface="NikoshBAN" panose="02000000000000000000" pitchFamily="2" charset="0"/>
              </a:rPr>
              <a:t>ابراهيم‎‎,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হিব্রু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he-IL" sz="2400" b="1" dirty="0" smtClean="0">
                <a:latin typeface="NikoshBAN" panose="02000000000000000000" pitchFamily="2" charset="0"/>
              </a:rPr>
              <a:t>הָ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তোরাহ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অনুসারে ইব্রাহিম (ইংরেজি: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Abraham) (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আনুমানিক জন্ম: ১৯০০ খৃষ্ট পূর্বাব্দ থেকে ১৮৬১ খৃষ্ট পূর্বাব্দে হযরত ইবরাহীম পশ্চিম ইরাকের বছরার নিকটবর্তী ‘বাবেল’ শহরে জন্মগ্রহণ করেন৷ – মৃত্যু: ১৮১৪ খৃষ্ট পূর্বাব্দ থেকে ১৭১৬ খৃষ্ট পূর্বাব্দ), ইসলাম ধর্মের একজন গুরুত্বপূর্ণ নবী ও রাসূল।[১][২] পবিত্র কুরআনে তার নামে একটি সূরাও রয়েছে। পুরো কুরআনে অনেকবার তার নাম উল্লেখিত হয়েছে। ইসলাম ধর্মমতে, তিনি মুসলিম জাতির পিতা। ইসলাম ছাড়াও, ইহুদি ও খ্রিস্টধর্মেও ইব্রাহিম শ্রদ্ধাস্পদ ব্যক্তিত্ব হিসেবে বিবেচিত হয়ে আসছেন। এজন্য ইবরাহিমকে সেমেটিক ধর্মগুলোর জনকও বলা হয়ে থাকে।[৩]। সৃষ্টিকর্তার প্রতি তার দৃঢ় বিশ্বাসের ছিলো [৪] ইসলামে তার কার্যক্রম কে স্মরণ করে ঈদুল আযহা পালিত হয়। ইব্রাহিম ও তার শিশুপুত্র ইসমাইল ইসলামে কুরবানি[৫] ও হজ্জের বিধান চালু করেন যা বর্তমানের মুসলিমদের দ্বারাও পালিত হয়।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86062"/>
            <a:ext cx="5181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ইব্রাহিম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s://scontent.xx.fbcdn.net/v/t1.15752-0/p280x280/94978323_1762216527253585_2215413473523793920_n.jpg?_nc_cat=104&amp;_nc_sid=b96e70&amp;_nc_eui2=AeETYhlZsX4VinjIuj49Bi_MPNBKIwMcF_Y80EojAxwX9r-PmUbm8KlH-SjwioHn_6Vep1QJ5CgUCnBPUD2KugGP&amp;_nc_ohc=-uKQljTa8DcAX-fzqZ9&amp;_nc_ad=z-m&amp;_nc_cid=0&amp;_nc_zor=9&amp;_nc_ht=scontent.xx&amp;_nc_tp=6&amp;oh=26876a554bd959ca7aad7ae011e8fb1c&amp;oe=5ECEE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56" y="1662141"/>
            <a:ext cx="2667000" cy="4190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6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828800"/>
            <a:ext cx="3143250" cy="4091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001000" y="1736335"/>
            <a:ext cx="306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ইসহাক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02556"/>
            <a:ext cx="7010400" cy="52629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হযরত ইসহাক ছিলেন ইবরাহীম (আঃ)-এর প্রথমা স্ত্রী সারাহ-এর গর্ভজাত একমাত্র পুত্র। তিনি ছিলেন হযরত ইসমাঈল (আঃ)-এর চৌদ্দ বছরের ছোট। এই সময় সারাহর বয়স ছিল ৯০ এবং ইবরাহীমের বয়স ছিল ১০০। অতি বার্ধ্যক্যের হতাশ বয়সে বন্ধ্যা নারী সারাহ্-কে ইসহাক জন্মের সুসংবাদ নিয়ে ফেরেশতা আগমনের ঘটনা আমরা ইতিপূর্বে বিবৃত করেছি। পবিত্র কুরআনে আকর্ষণীয় ভঙ্গীতে এ বিষয়ে আলোচিত হয়েছে সূরা হূদ ৭১-৭৩ আয়াতে, হিজর ৫১-৫৬ আয়াতে এবং যারিয়াত ২৪-৩০ আয়াতে- যা আমরা ইবরাহীমের জীবনীতে বর্ণনা করেছি। আল্লাহ ইসমাঈলকে দিয়ে যেমন মক্কার জনপদকে তাওহীদের আলোকে উদ্ভাসিত করেছিলেন, তেমনি ইসহাক্বকে নবুঅত দান করে তার মাধ্যমে শাম-এর বিস্তীর্ণ এলাকা আবাদ করেছিলেন।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81000"/>
            <a:ext cx="5334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ইসহাক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2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905000"/>
            <a:ext cx="2819400" cy="4442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04800" y="1752600"/>
            <a:ext cx="7239000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বিত্র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কুরআনে মাত্র দু’জায়গায় হযরত ইলিয়াস (আঃ)-এর আলোচনা দেখা যায়। সূরা আন‘আম ৮৫ আয়াতে ও সূরা ছাফফাত ১২৩-১৩২ আয়াতে। সূরা আন‘আমে ৮৩-৮৫ আয়াতে ১৮ জন নবীর তালিকায় তাঁর নাম রয়েছে। সেখানে কোন আলোচনা স্থান পায়নি। তবে সূরা ছাফফাতে সংক্ষেপে হ’লেও তাঁর দাওয়াতের বিষয়ে আলোকপাত করা হয়েছে। ঐতিহাসিক বর্ণনায় এ বিষয়ে প্রায় সবাই একমত যে, তিনি হযরত হিয্ক্বীল (আঃ)-এর পর এবং হযরত আল-ইয়াসা‘ (আঃ)-এর পূর্বে দামেষ্কের পশ্চিমে বা‘লা বাক্কা (</a:t>
            </a:r>
            <a:r>
              <a:rPr lang="ar-AE" sz="2800" dirty="0">
                <a:latin typeface="NikoshBAN" panose="02000000000000000000" pitchFamily="2" charset="0"/>
              </a:rPr>
              <a:t>بعلبك)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অঞ্চলের বনু ইস্রাঈলগণের প্রতি প্রেরিত হয়েছিলেন</a:t>
            </a:r>
            <a:r>
              <a:rPr lang="as-IN" dirty="0" smtClean="0"/>
              <a:t>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609600"/>
            <a:ext cx="518160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ইলিয়াছ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95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996</Words>
  <Application>Microsoft Office PowerPoint</Application>
  <PresentationFormat>Custom</PresentationFormat>
  <Paragraphs>79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Principal KMA Hannan</cp:lastModifiedBy>
  <cp:revision>227</cp:revision>
  <dcterms:created xsi:type="dcterms:W3CDTF">2006-08-16T00:00:00Z</dcterms:created>
  <dcterms:modified xsi:type="dcterms:W3CDTF">2020-04-30T10:20:02Z</dcterms:modified>
</cp:coreProperties>
</file>