
<file path=[Content_Types].xml><?xml version="1.0" encoding="utf-8"?>
<Types xmlns="http://schemas.openxmlformats.org/package/2006/content-types">
  <Default Extension="mp3" ContentType="audio/mpeg"/>
  <Default Extension="png" ContentType="image/png"/>
  <Default Extension="jfif" ContentType="image/jpeg"/>
  <Default Extension="jpeg" ContentType="image/jpeg"/>
  <Default Extension="3gp" ContentType="video/3gpp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7" r:id="rId21"/>
    <p:sldId id="276" r:id="rId22"/>
    <p:sldId id="278" r:id="rId23"/>
    <p:sldId id="274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image" Target="../media/image68.jpeg"/><Relationship Id="rId1" Type="http://schemas.openxmlformats.org/officeDocument/2006/relationships/image" Target="../media/image67.jpeg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7E5B6A-B774-47DF-A5A5-D73E3BB21D73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526A93-A2D6-43C7-8BDC-F6675A9883B2}">
      <dgm:prSet phldrT="[Text]"/>
      <dgm:spPr/>
      <dgm:t>
        <a:bodyPr/>
        <a:lstStyle/>
        <a:p>
          <a:r>
            <a:rPr lang="bn-IN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খাসি</a:t>
          </a:r>
          <a:endParaRPr lang="en-US" b="1" dirty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gm:t>
    </dgm:pt>
    <dgm:pt modelId="{36A00D30-AF9F-4F85-AEB3-079FEEE4DF95}" type="parTrans" cxnId="{A96BB6B7-C3A4-4E9D-94BD-BBED86F63DF9}">
      <dgm:prSet/>
      <dgm:spPr/>
      <dgm:t>
        <a:bodyPr/>
        <a:lstStyle/>
        <a:p>
          <a:endParaRPr lang="en-US"/>
        </a:p>
      </dgm:t>
    </dgm:pt>
    <dgm:pt modelId="{90B9D8FC-9851-40C5-A765-7864281B2400}" type="sibTrans" cxnId="{A96BB6B7-C3A4-4E9D-94BD-BBED86F63DF9}">
      <dgm:prSet/>
      <dgm:spPr/>
      <dgm:t>
        <a:bodyPr/>
        <a:lstStyle/>
        <a:p>
          <a:endParaRPr lang="en-US"/>
        </a:p>
      </dgm:t>
    </dgm:pt>
    <dgm:pt modelId="{9C3A9205-DFE4-402A-8DF3-CCE9B698A571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en-US" sz="2400" b="1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পোশাক</a:t>
          </a:r>
          <a:r>
            <a:rPr lang="bn-IN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ঃ</a:t>
          </a:r>
          <a:r>
            <a:rPr lang="bn-IN" sz="2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IN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ফুংগ</a:t>
          </a:r>
          <a:r>
            <a:rPr lang="bn-IN" sz="2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IN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মারুং</a:t>
          </a:r>
          <a:endParaRPr lang="en-US" sz="2000" b="1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9EDB0F0E-10A4-4C4C-865D-8AE8E3006499}" type="parTrans" cxnId="{35141A95-CC98-4FD4-A4CF-E686EC858A47}">
      <dgm:prSet/>
      <dgm:spPr>
        <a:ln w="38100"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F53690C0-1A2D-4922-8FBE-002847B3032F}" type="sibTrans" cxnId="{35141A95-CC98-4FD4-A4CF-E686EC858A47}">
      <dgm:prSet/>
      <dgm:spPr/>
      <dgm:t>
        <a:bodyPr/>
        <a:lstStyle/>
        <a:p>
          <a:endParaRPr lang="en-US"/>
        </a:p>
      </dgm:t>
    </dgm:pt>
    <dgm:pt modelId="{2DBF7FE6-1774-449A-8352-EB69D91F2E5A}">
      <dgm:prSet phldrT="[Text]"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en-US" sz="24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সমাজ</a:t>
          </a:r>
          <a:r>
            <a:rPr lang="en-US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ব্যবস্থাঃ</a:t>
          </a:r>
          <a:r>
            <a:rPr lang="en-US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মাতৃতান্ত্রিক</a:t>
          </a:r>
        </a:p>
      </dgm:t>
    </dgm:pt>
    <dgm:pt modelId="{22AD8FF1-1C00-40C7-8586-0746EECB781A}" type="parTrans" cxnId="{57B0841E-0980-40A9-BE8E-9425B0BE3F45}">
      <dgm:prSet/>
      <dgm:spPr>
        <a:ln w="38100">
          <a:solidFill>
            <a:srgbClr val="C00000"/>
          </a:solidFill>
        </a:ln>
      </dgm:spPr>
      <dgm:t>
        <a:bodyPr/>
        <a:lstStyle/>
        <a:p>
          <a:endParaRPr lang="en-US" dirty="0"/>
        </a:p>
      </dgm:t>
    </dgm:pt>
    <dgm:pt modelId="{30A5B304-F8A7-41C4-862C-2792E79588A8}" type="sibTrans" cxnId="{57B0841E-0980-40A9-BE8E-9425B0BE3F45}">
      <dgm:prSet/>
      <dgm:spPr/>
      <dgm:t>
        <a:bodyPr/>
        <a:lstStyle/>
        <a:p>
          <a:endParaRPr lang="en-US"/>
        </a:p>
      </dgm:t>
    </dgm:pt>
    <dgm:pt modelId="{9E798134-6B2C-470C-8E71-AC0DF84C8D04}">
      <dgm:prSet phldrT="[Text]" custT="1"/>
      <dgm:spPr>
        <a:blipFill rotWithShape="0">
          <a:blip xmlns:r="http://schemas.openxmlformats.org/officeDocument/2006/relationships" r:embed="rId3"/>
          <a:tile tx="0" ty="0" sx="100000" sy="100000" flip="none" algn="tl"/>
        </a:blipFill>
      </dgm:spPr>
      <dgm:t>
        <a:bodyPr/>
        <a:lstStyle/>
        <a:p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প্রধান</a:t>
          </a:r>
          <a:r>
            <a:rPr lang="en-US" sz="2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খাদ্য</a:t>
          </a:r>
          <a:r>
            <a:rPr lang="en-US" sz="2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ভাত</a:t>
          </a:r>
          <a:r>
            <a:rPr lang="en-US" sz="2400" b="1" dirty="0" smtClean="0">
              <a:latin typeface="NikoshBAN" pitchFamily="2" charset="0"/>
              <a:cs typeface="NikoshBAN" pitchFamily="2" charset="0"/>
            </a:rPr>
            <a:t>, ম</a:t>
          </a:r>
          <a:r>
            <a:rPr lang="bn-IN" sz="2400" b="1" dirty="0" smtClean="0">
              <a:latin typeface="NikoshBAN" pitchFamily="2" charset="0"/>
              <a:cs typeface="NikoshBAN" pitchFamily="2" charset="0"/>
            </a:rPr>
            <a:t>ধু</a:t>
          </a:r>
          <a:r>
            <a:rPr lang="en-US" sz="2400" b="1" dirty="0" smtClean="0">
              <a:latin typeface="NikoshBAN" pitchFamily="2" charset="0"/>
              <a:cs typeface="NikoshBAN" pitchFamily="2" charset="0"/>
            </a:rPr>
            <a:t>, </a:t>
          </a:r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মাংস</a:t>
          </a:r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2AC66CEB-A7ED-498F-8737-72FB67A84CC3}" type="parTrans" cxnId="{CF98F314-6A29-4A38-BB9B-55A62B02E321}">
      <dgm:prSet/>
      <dgm:spPr>
        <a:ln w="38100">
          <a:solidFill>
            <a:srgbClr val="7030A0"/>
          </a:solidFill>
        </a:ln>
      </dgm:spPr>
      <dgm:t>
        <a:bodyPr/>
        <a:lstStyle/>
        <a:p>
          <a:endParaRPr lang="en-US" dirty="0"/>
        </a:p>
      </dgm:t>
    </dgm:pt>
    <dgm:pt modelId="{242CE8E0-5C3D-4430-8969-4643B9C9CBB1}" type="sibTrans" cxnId="{CF98F314-6A29-4A38-BB9B-55A62B02E321}">
      <dgm:prSet/>
      <dgm:spPr/>
      <dgm:t>
        <a:bodyPr/>
        <a:lstStyle/>
        <a:p>
          <a:endParaRPr lang="en-US"/>
        </a:p>
      </dgm:t>
    </dgm:pt>
    <dgm:pt modelId="{CF92D28A-FD20-44AB-8D10-9DD4E9F5B011}">
      <dgm:prSet phldrT="[Text]" custT="1"/>
      <dgm:spPr>
        <a:blipFill rotWithShape="0">
          <a:blip xmlns:r="http://schemas.openxmlformats.org/officeDocument/2006/relationships" r:embed="rId4"/>
          <a:tile tx="0" ty="0" sx="100000" sy="100000" flip="none" algn="tl"/>
        </a:blipFill>
      </dgm:spPr>
      <dgm:t>
        <a:bodyPr/>
        <a:lstStyle/>
        <a:p>
          <a:r>
            <a:rPr lang="en-US" sz="2800" b="1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 smtClean="0">
              <a:solidFill>
                <a:srgbClr val="00B0F0"/>
              </a:solidFill>
              <a:latin typeface="NikoshBAN" pitchFamily="2" charset="0"/>
              <a:cs typeface="NikoshBAN" pitchFamily="2" charset="0"/>
            </a:rPr>
            <a:t>ভাষাঃ</a:t>
          </a:r>
          <a:r>
            <a:rPr lang="en-US" sz="2800" b="1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IN" sz="2800" b="1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rPr>
            <a:t>মনখেমে</a:t>
          </a:r>
          <a:endParaRPr lang="en-US" sz="2800" b="1" dirty="0">
            <a:solidFill>
              <a:srgbClr val="00B0F0"/>
            </a:solidFill>
            <a:latin typeface="NikoshBAN" pitchFamily="2" charset="0"/>
            <a:cs typeface="NikoshBAN" pitchFamily="2" charset="0"/>
          </a:endParaRPr>
        </a:p>
      </dgm:t>
    </dgm:pt>
    <dgm:pt modelId="{E228E24C-695A-4A69-9BFA-96A57B0AEA26}" type="parTrans" cxnId="{4E94E44D-9F12-4EFD-A097-EFC7967B5828}">
      <dgm:prSet/>
      <dgm:spPr>
        <a:ln w="38100">
          <a:solidFill>
            <a:srgbClr val="FFC000"/>
          </a:solidFill>
        </a:ln>
      </dgm:spPr>
      <dgm:t>
        <a:bodyPr/>
        <a:lstStyle/>
        <a:p>
          <a:endParaRPr lang="en-US"/>
        </a:p>
      </dgm:t>
    </dgm:pt>
    <dgm:pt modelId="{7916ABAA-262D-4A89-BC57-C97DA6B45889}" type="sibTrans" cxnId="{4E94E44D-9F12-4EFD-A097-EFC7967B5828}">
      <dgm:prSet/>
      <dgm:spPr/>
      <dgm:t>
        <a:bodyPr/>
        <a:lstStyle/>
        <a:p>
          <a:endParaRPr lang="en-US"/>
        </a:p>
      </dgm:t>
    </dgm:pt>
    <dgm:pt modelId="{DB18624D-0A6B-4600-874B-250B16F4D0FA}">
      <dgm:prSet custT="1"/>
      <dgm:spPr>
        <a:blipFill rotWithShape="0">
          <a:blip xmlns:r="http://schemas.openxmlformats.org/officeDocument/2006/relationships" r:embed="rId5"/>
          <a:tile tx="0" ty="0" sx="100000" sy="100000" flip="none" algn="tl"/>
        </a:blipFill>
      </dgm:spPr>
      <dgm:t>
        <a:bodyPr/>
        <a:lstStyle/>
        <a:p>
          <a:r>
            <a:rPr lang="en-US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উৎসবঃ</a:t>
          </a:r>
          <a:r>
            <a:rPr lang="en-US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IN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নাচ</a:t>
          </a:r>
          <a:r>
            <a:rPr lang="bn-IN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,</a:t>
          </a:r>
          <a:r>
            <a:rPr lang="bn-IN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গান</a:t>
          </a:r>
          <a:endParaRPr lang="en-US" sz="2400" b="1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EE138C62-2C1E-422D-9D22-BD53AC28EC3F}" type="parTrans" cxnId="{1ED2006C-823A-42B7-B148-475818B7A23F}">
      <dgm:prSet/>
      <dgm:spPr>
        <a:ln w="38100"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4B194C4E-0F57-4E48-8F6B-C74F4DE99C57}" type="sibTrans" cxnId="{1ED2006C-823A-42B7-B148-475818B7A23F}">
      <dgm:prSet/>
      <dgm:spPr/>
      <dgm:t>
        <a:bodyPr/>
        <a:lstStyle/>
        <a:p>
          <a:endParaRPr lang="en-US"/>
        </a:p>
      </dgm:t>
    </dgm:pt>
    <dgm:pt modelId="{DBB8235F-8789-4278-8D1C-E2BFB4B843A7}">
      <dgm:prSet custT="1"/>
      <dgm:spPr>
        <a:blipFill rotWithShape="0">
          <a:blip xmlns:r="http://schemas.openxmlformats.org/officeDocument/2006/relationships" r:embed="rId6"/>
          <a:tile tx="0" ty="0" sx="100000" sy="100000" flip="none" algn="tl"/>
        </a:blipFill>
      </dgm:spPr>
      <dgm:t>
        <a:bodyPr/>
        <a:lstStyle/>
        <a:p>
          <a:r>
            <a:rPr lang="bn-IN" sz="24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দেবতাঃ  উব্লাই নাংথউ </a:t>
          </a:r>
          <a:r>
            <a:rPr lang="en-US" sz="24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2400" b="1" dirty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gm:t>
    </dgm:pt>
    <dgm:pt modelId="{4E6DDA28-6F88-4B4A-8553-4F6AA59F2D4E}" type="parTrans" cxnId="{8B45E12E-1C97-4285-BCB8-86B78C87F251}">
      <dgm:prSet/>
      <dgm:spPr>
        <a:ln w="28575"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9B921542-6694-4A70-AD96-4221911AA06C}" type="sibTrans" cxnId="{8B45E12E-1C97-4285-BCB8-86B78C87F251}">
      <dgm:prSet/>
      <dgm:spPr/>
      <dgm:t>
        <a:bodyPr/>
        <a:lstStyle/>
        <a:p>
          <a:endParaRPr lang="en-US"/>
        </a:p>
      </dgm:t>
    </dgm:pt>
    <dgm:pt modelId="{9BAA9D66-7B42-4501-A345-AB9A59359A56}">
      <dgm:prSet custT="1"/>
      <dgm:spPr>
        <a:blipFill rotWithShape="0">
          <a:blip xmlns:r="http://schemas.openxmlformats.org/officeDocument/2006/relationships" r:embed="rId7"/>
          <a:tile tx="0" ty="0" sx="100000" sy="100000" flip="none" algn="tl"/>
        </a:blipFill>
      </dgm:spPr>
      <dgm:t>
        <a:bodyPr/>
        <a:lstStyle/>
        <a:p>
          <a:r>
            <a:rPr lang="bn-IN" sz="28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জীবিকাঃ</a:t>
          </a:r>
          <a:r>
            <a:rPr lang="en-US" sz="28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IN" sz="28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কৃষি  </a:t>
          </a:r>
          <a:endParaRPr lang="en-US" sz="2800" b="1" dirty="0">
            <a:solidFill>
              <a:srgbClr val="00B050"/>
            </a:solidFill>
            <a:latin typeface="NikoshBAN" pitchFamily="2" charset="0"/>
            <a:cs typeface="NikoshBAN" pitchFamily="2" charset="0"/>
          </a:endParaRPr>
        </a:p>
      </dgm:t>
    </dgm:pt>
    <dgm:pt modelId="{782642CA-290A-42B3-BE43-57CAF7D6AFA7}" type="parTrans" cxnId="{6C5510C9-DD42-4F06-8E20-1CA04F57A6D4}">
      <dgm:prSet/>
      <dgm:spPr>
        <a:ln w="38100"/>
      </dgm:spPr>
      <dgm:t>
        <a:bodyPr/>
        <a:lstStyle/>
        <a:p>
          <a:endParaRPr lang="en-US"/>
        </a:p>
      </dgm:t>
    </dgm:pt>
    <dgm:pt modelId="{83037680-73B2-4891-853B-93D46B7E2C4C}" type="sibTrans" cxnId="{6C5510C9-DD42-4F06-8E20-1CA04F57A6D4}">
      <dgm:prSet/>
      <dgm:spPr/>
      <dgm:t>
        <a:bodyPr/>
        <a:lstStyle/>
        <a:p>
          <a:endParaRPr lang="en-US"/>
        </a:p>
      </dgm:t>
    </dgm:pt>
    <dgm:pt modelId="{26C4C318-7548-40B6-A309-BC59A10A8A71}" type="pres">
      <dgm:prSet presAssocID="{247E5B6A-B774-47DF-A5A5-D73E3BB21D7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C11772-F264-4830-883A-55323663AFFA}" type="pres">
      <dgm:prSet presAssocID="{A2526A93-A2D6-43C7-8BDC-F6675A9883B2}" presName="centerShape" presStyleLbl="node0" presStyleIdx="0" presStyleCnt="1" custLinFactNeighborX="-641" custLinFactNeighborY="320"/>
      <dgm:spPr/>
      <dgm:t>
        <a:bodyPr/>
        <a:lstStyle/>
        <a:p>
          <a:endParaRPr lang="en-US"/>
        </a:p>
      </dgm:t>
    </dgm:pt>
    <dgm:pt modelId="{620B64CF-16A2-4179-B14F-53FB34FEB425}" type="pres">
      <dgm:prSet presAssocID="{9EDB0F0E-10A4-4C4C-865D-8AE8E3006499}" presName="Name9" presStyleLbl="parChTrans1D2" presStyleIdx="0" presStyleCnt="7"/>
      <dgm:spPr/>
      <dgm:t>
        <a:bodyPr/>
        <a:lstStyle/>
        <a:p>
          <a:endParaRPr lang="en-US"/>
        </a:p>
      </dgm:t>
    </dgm:pt>
    <dgm:pt modelId="{4305608A-74A5-4DF2-9F44-0D39DEF94533}" type="pres">
      <dgm:prSet presAssocID="{9EDB0F0E-10A4-4C4C-865D-8AE8E3006499}" presName="connTx" presStyleLbl="parChTrans1D2" presStyleIdx="0" presStyleCnt="7"/>
      <dgm:spPr/>
      <dgm:t>
        <a:bodyPr/>
        <a:lstStyle/>
        <a:p>
          <a:endParaRPr lang="en-US"/>
        </a:p>
      </dgm:t>
    </dgm:pt>
    <dgm:pt modelId="{33E6EB38-5DAF-4DB0-8438-6DF0143EC428}" type="pres">
      <dgm:prSet presAssocID="{9C3A9205-DFE4-402A-8DF3-CCE9B698A571}" presName="node" presStyleLbl="node1" presStyleIdx="0" presStyleCnt="7" custScaleX="113976" custScaleY="1089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7C3206-979C-42AB-8898-35576D8CA34A}" type="pres">
      <dgm:prSet presAssocID="{22AD8FF1-1C00-40C7-8586-0746EECB781A}" presName="Name9" presStyleLbl="parChTrans1D2" presStyleIdx="1" presStyleCnt="7"/>
      <dgm:spPr/>
      <dgm:t>
        <a:bodyPr/>
        <a:lstStyle/>
        <a:p>
          <a:endParaRPr lang="en-US"/>
        </a:p>
      </dgm:t>
    </dgm:pt>
    <dgm:pt modelId="{CBF04F3D-1B9C-4840-BAE7-F299DD766D7B}" type="pres">
      <dgm:prSet presAssocID="{22AD8FF1-1C00-40C7-8586-0746EECB781A}" presName="connTx" presStyleLbl="parChTrans1D2" presStyleIdx="1" presStyleCnt="7"/>
      <dgm:spPr/>
      <dgm:t>
        <a:bodyPr/>
        <a:lstStyle/>
        <a:p>
          <a:endParaRPr lang="en-US"/>
        </a:p>
      </dgm:t>
    </dgm:pt>
    <dgm:pt modelId="{2F1EA8A2-6DBD-4422-8869-1931177362F6}" type="pres">
      <dgm:prSet presAssocID="{2DBF7FE6-1774-449A-8352-EB69D91F2E5A}" presName="node" presStyleLbl="node1" presStyleIdx="1" presStyleCnt="7" custScaleX="117426" custScaleY="1145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26CB4-FF07-4701-9311-E17402A72937}" type="pres">
      <dgm:prSet presAssocID="{2AC66CEB-A7ED-498F-8737-72FB67A84CC3}" presName="Name9" presStyleLbl="parChTrans1D2" presStyleIdx="2" presStyleCnt="7"/>
      <dgm:spPr/>
      <dgm:t>
        <a:bodyPr/>
        <a:lstStyle/>
        <a:p>
          <a:endParaRPr lang="en-US"/>
        </a:p>
      </dgm:t>
    </dgm:pt>
    <dgm:pt modelId="{B6E44F84-11C8-48D7-BF72-8669CCAF63E6}" type="pres">
      <dgm:prSet presAssocID="{2AC66CEB-A7ED-498F-8737-72FB67A84CC3}" presName="connTx" presStyleLbl="parChTrans1D2" presStyleIdx="2" presStyleCnt="7"/>
      <dgm:spPr/>
      <dgm:t>
        <a:bodyPr/>
        <a:lstStyle/>
        <a:p>
          <a:endParaRPr lang="en-US"/>
        </a:p>
      </dgm:t>
    </dgm:pt>
    <dgm:pt modelId="{81BA4380-A280-4AFC-B403-577DDCC96083}" type="pres">
      <dgm:prSet presAssocID="{9E798134-6B2C-470C-8E71-AC0DF84C8D04}" presName="node" presStyleLbl="node1" presStyleIdx="2" presStyleCnt="7" custScaleX="108533" custScaleY="1030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C51230-94FD-426B-9BBE-487B7EE2D6CF}" type="pres">
      <dgm:prSet presAssocID="{E228E24C-695A-4A69-9BFA-96A57B0AEA26}" presName="Name9" presStyleLbl="parChTrans1D2" presStyleIdx="3" presStyleCnt="7"/>
      <dgm:spPr/>
      <dgm:t>
        <a:bodyPr/>
        <a:lstStyle/>
        <a:p>
          <a:endParaRPr lang="en-US"/>
        </a:p>
      </dgm:t>
    </dgm:pt>
    <dgm:pt modelId="{6C4A2A50-C913-46B1-AFC3-A6FB127A412A}" type="pres">
      <dgm:prSet presAssocID="{E228E24C-695A-4A69-9BFA-96A57B0AEA26}" presName="connTx" presStyleLbl="parChTrans1D2" presStyleIdx="3" presStyleCnt="7"/>
      <dgm:spPr/>
      <dgm:t>
        <a:bodyPr/>
        <a:lstStyle/>
        <a:p>
          <a:endParaRPr lang="en-US"/>
        </a:p>
      </dgm:t>
    </dgm:pt>
    <dgm:pt modelId="{AAE016FD-97AF-455E-A393-627BF27EC78A}" type="pres">
      <dgm:prSet presAssocID="{CF92D28A-FD20-44AB-8D10-9DD4E9F5B011}" presName="node" presStyleLbl="node1" presStyleIdx="3" presStyleCnt="7" custScaleX="104982" custScaleY="897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6791F4-8E52-4510-87F9-2C462266905B}" type="pres">
      <dgm:prSet presAssocID="{EE138C62-2C1E-422D-9D22-BD53AC28EC3F}" presName="Name9" presStyleLbl="parChTrans1D2" presStyleIdx="4" presStyleCnt="7"/>
      <dgm:spPr/>
      <dgm:t>
        <a:bodyPr/>
        <a:lstStyle/>
        <a:p>
          <a:endParaRPr lang="en-US"/>
        </a:p>
      </dgm:t>
    </dgm:pt>
    <dgm:pt modelId="{A15239C2-A5F3-4140-9054-1ECFDEBD61E1}" type="pres">
      <dgm:prSet presAssocID="{EE138C62-2C1E-422D-9D22-BD53AC28EC3F}" presName="connTx" presStyleLbl="parChTrans1D2" presStyleIdx="4" presStyleCnt="7"/>
      <dgm:spPr/>
      <dgm:t>
        <a:bodyPr/>
        <a:lstStyle/>
        <a:p>
          <a:endParaRPr lang="en-US"/>
        </a:p>
      </dgm:t>
    </dgm:pt>
    <dgm:pt modelId="{6FC2ED28-7C14-48A0-93C8-137A3D2629C1}" type="pres">
      <dgm:prSet presAssocID="{DB18624D-0A6B-4600-874B-250B16F4D0FA}" presName="node" presStyleLbl="node1" presStyleIdx="4" presStyleCnt="7" custScaleX="115697" custScaleY="96120" custRadScaleRad="97519" custRadScaleInc="27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3E8E9C-8A21-41D4-B72B-886824BFBC8A}" type="pres">
      <dgm:prSet presAssocID="{4E6DDA28-6F88-4B4A-8553-4F6AA59F2D4E}" presName="Name9" presStyleLbl="parChTrans1D2" presStyleIdx="5" presStyleCnt="7"/>
      <dgm:spPr/>
      <dgm:t>
        <a:bodyPr/>
        <a:lstStyle/>
        <a:p>
          <a:endParaRPr lang="en-US"/>
        </a:p>
      </dgm:t>
    </dgm:pt>
    <dgm:pt modelId="{FC4F437C-698C-4205-AC91-BA4BAF6D2025}" type="pres">
      <dgm:prSet presAssocID="{4E6DDA28-6F88-4B4A-8553-4F6AA59F2D4E}" presName="connTx" presStyleLbl="parChTrans1D2" presStyleIdx="5" presStyleCnt="7"/>
      <dgm:spPr/>
      <dgm:t>
        <a:bodyPr/>
        <a:lstStyle/>
        <a:p>
          <a:endParaRPr lang="en-US"/>
        </a:p>
      </dgm:t>
    </dgm:pt>
    <dgm:pt modelId="{A658F0D7-821C-43D1-92F0-9C71C4B64AB6}" type="pres">
      <dgm:prSet presAssocID="{DBB8235F-8789-4278-8D1C-E2BFB4B843A7}" presName="node" presStyleLbl="node1" presStyleIdx="5" presStyleCnt="7" custScaleX="109326" custScaleY="934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8D979C-38FD-4E68-AAC4-7CD92F87D024}" type="pres">
      <dgm:prSet presAssocID="{782642CA-290A-42B3-BE43-57CAF7D6AFA7}" presName="Name9" presStyleLbl="parChTrans1D2" presStyleIdx="6" presStyleCnt="7"/>
      <dgm:spPr/>
      <dgm:t>
        <a:bodyPr/>
        <a:lstStyle/>
        <a:p>
          <a:endParaRPr lang="en-US"/>
        </a:p>
      </dgm:t>
    </dgm:pt>
    <dgm:pt modelId="{1ADDC8B6-073C-4CF0-A352-D4A2062DF079}" type="pres">
      <dgm:prSet presAssocID="{782642CA-290A-42B3-BE43-57CAF7D6AFA7}" presName="connTx" presStyleLbl="parChTrans1D2" presStyleIdx="6" presStyleCnt="7"/>
      <dgm:spPr/>
      <dgm:t>
        <a:bodyPr/>
        <a:lstStyle/>
        <a:p>
          <a:endParaRPr lang="en-US"/>
        </a:p>
      </dgm:t>
    </dgm:pt>
    <dgm:pt modelId="{21509864-9BC5-4794-9D7E-BA4170EFF158}" type="pres">
      <dgm:prSet presAssocID="{9BAA9D66-7B42-4501-A345-AB9A59359A56}" presName="node" presStyleLbl="node1" presStyleIdx="6" presStyleCnt="7" custScaleX="115603" custScaleY="1029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6BB6B7-C3A4-4E9D-94BD-BBED86F63DF9}" srcId="{247E5B6A-B774-47DF-A5A5-D73E3BB21D73}" destId="{A2526A93-A2D6-43C7-8BDC-F6675A9883B2}" srcOrd="0" destOrd="0" parTransId="{36A00D30-AF9F-4F85-AEB3-079FEEE4DF95}" sibTransId="{90B9D8FC-9851-40C5-A765-7864281B2400}"/>
    <dgm:cxn modelId="{35141A95-CC98-4FD4-A4CF-E686EC858A47}" srcId="{A2526A93-A2D6-43C7-8BDC-F6675A9883B2}" destId="{9C3A9205-DFE4-402A-8DF3-CCE9B698A571}" srcOrd="0" destOrd="0" parTransId="{9EDB0F0E-10A4-4C4C-865D-8AE8E3006499}" sibTransId="{F53690C0-1A2D-4922-8FBE-002847B3032F}"/>
    <dgm:cxn modelId="{D2AAA0F2-7710-436C-91C7-A2E7004D49E7}" type="presOf" srcId="{4E6DDA28-6F88-4B4A-8553-4F6AA59F2D4E}" destId="{4A3E8E9C-8A21-41D4-B72B-886824BFBC8A}" srcOrd="0" destOrd="0" presId="urn:microsoft.com/office/officeart/2005/8/layout/radial1"/>
    <dgm:cxn modelId="{85DA9C05-D06B-47F0-BA32-5404B35E21E4}" type="presOf" srcId="{9BAA9D66-7B42-4501-A345-AB9A59359A56}" destId="{21509864-9BC5-4794-9D7E-BA4170EFF158}" srcOrd="0" destOrd="0" presId="urn:microsoft.com/office/officeart/2005/8/layout/radial1"/>
    <dgm:cxn modelId="{E345FF44-CCE2-4584-87A2-CBEA6A61A839}" type="presOf" srcId="{E228E24C-695A-4A69-9BFA-96A57B0AEA26}" destId="{A5C51230-94FD-426B-9BBE-487B7EE2D6CF}" srcOrd="0" destOrd="0" presId="urn:microsoft.com/office/officeart/2005/8/layout/radial1"/>
    <dgm:cxn modelId="{D745929B-94DD-4D23-B565-80994DACDFB4}" type="presOf" srcId="{EE138C62-2C1E-422D-9D22-BD53AC28EC3F}" destId="{6C6791F4-8E52-4510-87F9-2C462266905B}" srcOrd="0" destOrd="0" presId="urn:microsoft.com/office/officeart/2005/8/layout/radial1"/>
    <dgm:cxn modelId="{CF118163-19F8-4790-82EF-EDEF49E405AA}" type="presOf" srcId="{4E6DDA28-6F88-4B4A-8553-4F6AA59F2D4E}" destId="{FC4F437C-698C-4205-AC91-BA4BAF6D2025}" srcOrd="1" destOrd="0" presId="urn:microsoft.com/office/officeart/2005/8/layout/radial1"/>
    <dgm:cxn modelId="{4E94E44D-9F12-4EFD-A097-EFC7967B5828}" srcId="{A2526A93-A2D6-43C7-8BDC-F6675A9883B2}" destId="{CF92D28A-FD20-44AB-8D10-9DD4E9F5B011}" srcOrd="3" destOrd="0" parTransId="{E228E24C-695A-4A69-9BFA-96A57B0AEA26}" sibTransId="{7916ABAA-262D-4A89-BC57-C97DA6B45889}"/>
    <dgm:cxn modelId="{318D7F58-03E6-487E-91F5-CFCF8384902E}" type="presOf" srcId="{9EDB0F0E-10A4-4C4C-865D-8AE8E3006499}" destId="{4305608A-74A5-4DF2-9F44-0D39DEF94533}" srcOrd="1" destOrd="0" presId="urn:microsoft.com/office/officeart/2005/8/layout/radial1"/>
    <dgm:cxn modelId="{B6B23E17-0B20-496D-8E19-61FF8A971FEF}" type="presOf" srcId="{9E798134-6B2C-470C-8E71-AC0DF84C8D04}" destId="{81BA4380-A280-4AFC-B403-577DDCC96083}" srcOrd="0" destOrd="0" presId="urn:microsoft.com/office/officeart/2005/8/layout/radial1"/>
    <dgm:cxn modelId="{9C3E4BD1-22E2-4B56-85EC-E7122051FE9A}" type="presOf" srcId="{247E5B6A-B774-47DF-A5A5-D73E3BB21D73}" destId="{26C4C318-7548-40B6-A309-BC59A10A8A71}" srcOrd="0" destOrd="0" presId="urn:microsoft.com/office/officeart/2005/8/layout/radial1"/>
    <dgm:cxn modelId="{8B45E12E-1C97-4285-BCB8-86B78C87F251}" srcId="{A2526A93-A2D6-43C7-8BDC-F6675A9883B2}" destId="{DBB8235F-8789-4278-8D1C-E2BFB4B843A7}" srcOrd="5" destOrd="0" parTransId="{4E6DDA28-6F88-4B4A-8553-4F6AA59F2D4E}" sibTransId="{9B921542-6694-4A70-AD96-4221911AA06C}"/>
    <dgm:cxn modelId="{4F0A6837-929E-4A34-87B6-06BBAD3BCB3F}" type="presOf" srcId="{9EDB0F0E-10A4-4C4C-865D-8AE8E3006499}" destId="{620B64CF-16A2-4179-B14F-53FB34FEB425}" srcOrd="0" destOrd="0" presId="urn:microsoft.com/office/officeart/2005/8/layout/radial1"/>
    <dgm:cxn modelId="{BE130FD5-B22C-4C35-88B5-2767BCB92424}" type="presOf" srcId="{2AC66CEB-A7ED-498F-8737-72FB67A84CC3}" destId="{44E26CB4-FF07-4701-9311-E17402A72937}" srcOrd="0" destOrd="0" presId="urn:microsoft.com/office/officeart/2005/8/layout/radial1"/>
    <dgm:cxn modelId="{AA930496-CA19-425D-8292-A4B01E26FAF8}" type="presOf" srcId="{9C3A9205-DFE4-402A-8DF3-CCE9B698A571}" destId="{33E6EB38-5DAF-4DB0-8438-6DF0143EC428}" srcOrd="0" destOrd="0" presId="urn:microsoft.com/office/officeart/2005/8/layout/radial1"/>
    <dgm:cxn modelId="{FF40DA8C-69AB-451B-988D-A2FAE630FFC1}" type="presOf" srcId="{2DBF7FE6-1774-449A-8352-EB69D91F2E5A}" destId="{2F1EA8A2-6DBD-4422-8869-1931177362F6}" srcOrd="0" destOrd="0" presId="urn:microsoft.com/office/officeart/2005/8/layout/radial1"/>
    <dgm:cxn modelId="{0A87E91E-576F-491F-8C17-125815A80A7D}" type="presOf" srcId="{DBB8235F-8789-4278-8D1C-E2BFB4B843A7}" destId="{A658F0D7-821C-43D1-92F0-9C71C4B64AB6}" srcOrd="0" destOrd="0" presId="urn:microsoft.com/office/officeart/2005/8/layout/radial1"/>
    <dgm:cxn modelId="{CF98F314-6A29-4A38-BB9B-55A62B02E321}" srcId="{A2526A93-A2D6-43C7-8BDC-F6675A9883B2}" destId="{9E798134-6B2C-470C-8E71-AC0DF84C8D04}" srcOrd="2" destOrd="0" parTransId="{2AC66CEB-A7ED-498F-8737-72FB67A84CC3}" sibTransId="{242CE8E0-5C3D-4430-8969-4643B9C9CBB1}"/>
    <dgm:cxn modelId="{1AE9B148-F9F0-4F2C-9386-DC02C5BF19A4}" type="presOf" srcId="{CF92D28A-FD20-44AB-8D10-9DD4E9F5B011}" destId="{AAE016FD-97AF-455E-A393-627BF27EC78A}" srcOrd="0" destOrd="0" presId="urn:microsoft.com/office/officeart/2005/8/layout/radial1"/>
    <dgm:cxn modelId="{C7923B28-6AA9-4CE8-812D-02621CF22702}" type="presOf" srcId="{782642CA-290A-42B3-BE43-57CAF7D6AFA7}" destId="{B98D979C-38FD-4E68-AAC4-7CD92F87D024}" srcOrd="0" destOrd="0" presId="urn:microsoft.com/office/officeart/2005/8/layout/radial1"/>
    <dgm:cxn modelId="{1ED2006C-823A-42B7-B148-475818B7A23F}" srcId="{A2526A93-A2D6-43C7-8BDC-F6675A9883B2}" destId="{DB18624D-0A6B-4600-874B-250B16F4D0FA}" srcOrd="4" destOrd="0" parTransId="{EE138C62-2C1E-422D-9D22-BD53AC28EC3F}" sibTransId="{4B194C4E-0F57-4E48-8F6B-C74F4DE99C57}"/>
    <dgm:cxn modelId="{6C5510C9-DD42-4F06-8E20-1CA04F57A6D4}" srcId="{A2526A93-A2D6-43C7-8BDC-F6675A9883B2}" destId="{9BAA9D66-7B42-4501-A345-AB9A59359A56}" srcOrd="6" destOrd="0" parTransId="{782642CA-290A-42B3-BE43-57CAF7D6AFA7}" sibTransId="{83037680-73B2-4891-853B-93D46B7E2C4C}"/>
    <dgm:cxn modelId="{0AD942EC-B819-41FD-9E70-E54D4DC08A4E}" type="presOf" srcId="{A2526A93-A2D6-43C7-8BDC-F6675A9883B2}" destId="{B5C11772-F264-4830-883A-55323663AFFA}" srcOrd="0" destOrd="0" presId="urn:microsoft.com/office/officeart/2005/8/layout/radial1"/>
    <dgm:cxn modelId="{89CCE767-9099-4381-90EB-72F48908DC8A}" type="presOf" srcId="{22AD8FF1-1C00-40C7-8586-0746EECB781A}" destId="{CBF04F3D-1B9C-4840-BAE7-F299DD766D7B}" srcOrd="1" destOrd="0" presId="urn:microsoft.com/office/officeart/2005/8/layout/radial1"/>
    <dgm:cxn modelId="{BE635580-D949-4645-A285-78A417AB9803}" type="presOf" srcId="{DB18624D-0A6B-4600-874B-250B16F4D0FA}" destId="{6FC2ED28-7C14-48A0-93C8-137A3D2629C1}" srcOrd="0" destOrd="0" presId="urn:microsoft.com/office/officeart/2005/8/layout/radial1"/>
    <dgm:cxn modelId="{A3C9AB55-A007-4442-802D-6D5EA87E2D07}" type="presOf" srcId="{E228E24C-695A-4A69-9BFA-96A57B0AEA26}" destId="{6C4A2A50-C913-46B1-AFC3-A6FB127A412A}" srcOrd="1" destOrd="0" presId="urn:microsoft.com/office/officeart/2005/8/layout/radial1"/>
    <dgm:cxn modelId="{A56EFA17-72D7-47C7-A23D-C5BC6045C705}" type="presOf" srcId="{EE138C62-2C1E-422D-9D22-BD53AC28EC3F}" destId="{A15239C2-A5F3-4140-9054-1ECFDEBD61E1}" srcOrd="1" destOrd="0" presId="urn:microsoft.com/office/officeart/2005/8/layout/radial1"/>
    <dgm:cxn modelId="{F175EB74-12F5-4DC7-B557-FEB72395EDC4}" type="presOf" srcId="{782642CA-290A-42B3-BE43-57CAF7D6AFA7}" destId="{1ADDC8B6-073C-4CF0-A352-D4A2062DF079}" srcOrd="1" destOrd="0" presId="urn:microsoft.com/office/officeart/2005/8/layout/radial1"/>
    <dgm:cxn modelId="{2CDFDF55-F1CC-4682-A3D4-5D324462AF78}" type="presOf" srcId="{2AC66CEB-A7ED-498F-8737-72FB67A84CC3}" destId="{B6E44F84-11C8-48D7-BF72-8669CCAF63E6}" srcOrd="1" destOrd="0" presId="urn:microsoft.com/office/officeart/2005/8/layout/radial1"/>
    <dgm:cxn modelId="{D8338E9F-3BF1-4B96-BB65-D39CE5B6962A}" type="presOf" srcId="{22AD8FF1-1C00-40C7-8586-0746EECB781A}" destId="{957C3206-979C-42AB-8898-35576D8CA34A}" srcOrd="0" destOrd="0" presId="urn:microsoft.com/office/officeart/2005/8/layout/radial1"/>
    <dgm:cxn modelId="{57B0841E-0980-40A9-BE8E-9425B0BE3F45}" srcId="{A2526A93-A2D6-43C7-8BDC-F6675A9883B2}" destId="{2DBF7FE6-1774-449A-8352-EB69D91F2E5A}" srcOrd="1" destOrd="0" parTransId="{22AD8FF1-1C00-40C7-8586-0746EECB781A}" sibTransId="{30A5B304-F8A7-41C4-862C-2792E79588A8}"/>
    <dgm:cxn modelId="{50ACE87F-5F20-4074-AE23-BDAC19CEA668}" type="presParOf" srcId="{26C4C318-7548-40B6-A309-BC59A10A8A71}" destId="{B5C11772-F264-4830-883A-55323663AFFA}" srcOrd="0" destOrd="0" presId="urn:microsoft.com/office/officeart/2005/8/layout/radial1"/>
    <dgm:cxn modelId="{E25C7E71-75B5-4384-906B-B6EDDC05034B}" type="presParOf" srcId="{26C4C318-7548-40B6-A309-BC59A10A8A71}" destId="{620B64CF-16A2-4179-B14F-53FB34FEB425}" srcOrd="1" destOrd="0" presId="urn:microsoft.com/office/officeart/2005/8/layout/radial1"/>
    <dgm:cxn modelId="{AA92D62D-D47D-44BC-9A52-F90FF00908CF}" type="presParOf" srcId="{620B64CF-16A2-4179-B14F-53FB34FEB425}" destId="{4305608A-74A5-4DF2-9F44-0D39DEF94533}" srcOrd="0" destOrd="0" presId="urn:microsoft.com/office/officeart/2005/8/layout/radial1"/>
    <dgm:cxn modelId="{AD70D2E7-636B-4287-9376-AD698C2B7582}" type="presParOf" srcId="{26C4C318-7548-40B6-A309-BC59A10A8A71}" destId="{33E6EB38-5DAF-4DB0-8438-6DF0143EC428}" srcOrd="2" destOrd="0" presId="urn:microsoft.com/office/officeart/2005/8/layout/radial1"/>
    <dgm:cxn modelId="{089AE02A-6AB5-4311-B8B6-C92853A652DD}" type="presParOf" srcId="{26C4C318-7548-40B6-A309-BC59A10A8A71}" destId="{957C3206-979C-42AB-8898-35576D8CA34A}" srcOrd="3" destOrd="0" presId="urn:microsoft.com/office/officeart/2005/8/layout/radial1"/>
    <dgm:cxn modelId="{03EA9F72-0F7E-4ACA-A762-7D5B795FC259}" type="presParOf" srcId="{957C3206-979C-42AB-8898-35576D8CA34A}" destId="{CBF04F3D-1B9C-4840-BAE7-F299DD766D7B}" srcOrd="0" destOrd="0" presId="urn:microsoft.com/office/officeart/2005/8/layout/radial1"/>
    <dgm:cxn modelId="{676CFE6C-6536-467F-8290-6EB6AC83C232}" type="presParOf" srcId="{26C4C318-7548-40B6-A309-BC59A10A8A71}" destId="{2F1EA8A2-6DBD-4422-8869-1931177362F6}" srcOrd="4" destOrd="0" presId="urn:microsoft.com/office/officeart/2005/8/layout/radial1"/>
    <dgm:cxn modelId="{B4CF391D-924E-42B2-B7E4-33A33705DBC4}" type="presParOf" srcId="{26C4C318-7548-40B6-A309-BC59A10A8A71}" destId="{44E26CB4-FF07-4701-9311-E17402A72937}" srcOrd="5" destOrd="0" presId="urn:microsoft.com/office/officeart/2005/8/layout/radial1"/>
    <dgm:cxn modelId="{71164325-2F3A-4B93-A856-99B8F95424DC}" type="presParOf" srcId="{44E26CB4-FF07-4701-9311-E17402A72937}" destId="{B6E44F84-11C8-48D7-BF72-8669CCAF63E6}" srcOrd="0" destOrd="0" presId="urn:microsoft.com/office/officeart/2005/8/layout/radial1"/>
    <dgm:cxn modelId="{26696537-3C5E-437D-B4C7-A8A499020349}" type="presParOf" srcId="{26C4C318-7548-40B6-A309-BC59A10A8A71}" destId="{81BA4380-A280-4AFC-B403-577DDCC96083}" srcOrd="6" destOrd="0" presId="urn:microsoft.com/office/officeart/2005/8/layout/radial1"/>
    <dgm:cxn modelId="{5CEB0B6F-B887-45CA-B6BE-0CAA4D5E971C}" type="presParOf" srcId="{26C4C318-7548-40B6-A309-BC59A10A8A71}" destId="{A5C51230-94FD-426B-9BBE-487B7EE2D6CF}" srcOrd="7" destOrd="0" presId="urn:microsoft.com/office/officeart/2005/8/layout/radial1"/>
    <dgm:cxn modelId="{FB9ABEEE-797F-42E5-A512-582321C58EFB}" type="presParOf" srcId="{A5C51230-94FD-426B-9BBE-487B7EE2D6CF}" destId="{6C4A2A50-C913-46B1-AFC3-A6FB127A412A}" srcOrd="0" destOrd="0" presId="urn:microsoft.com/office/officeart/2005/8/layout/radial1"/>
    <dgm:cxn modelId="{5F6EE52F-9C84-4A89-92D4-F968A2ED1E4B}" type="presParOf" srcId="{26C4C318-7548-40B6-A309-BC59A10A8A71}" destId="{AAE016FD-97AF-455E-A393-627BF27EC78A}" srcOrd="8" destOrd="0" presId="urn:microsoft.com/office/officeart/2005/8/layout/radial1"/>
    <dgm:cxn modelId="{9B7804A6-1A78-497C-9B00-255386609B01}" type="presParOf" srcId="{26C4C318-7548-40B6-A309-BC59A10A8A71}" destId="{6C6791F4-8E52-4510-87F9-2C462266905B}" srcOrd="9" destOrd="0" presId="urn:microsoft.com/office/officeart/2005/8/layout/radial1"/>
    <dgm:cxn modelId="{847D019E-BF40-43A0-8B6D-6CE6272299FB}" type="presParOf" srcId="{6C6791F4-8E52-4510-87F9-2C462266905B}" destId="{A15239C2-A5F3-4140-9054-1ECFDEBD61E1}" srcOrd="0" destOrd="0" presId="urn:microsoft.com/office/officeart/2005/8/layout/radial1"/>
    <dgm:cxn modelId="{38AA4DDA-19BA-4C93-8D5C-826993D4BB80}" type="presParOf" srcId="{26C4C318-7548-40B6-A309-BC59A10A8A71}" destId="{6FC2ED28-7C14-48A0-93C8-137A3D2629C1}" srcOrd="10" destOrd="0" presId="urn:microsoft.com/office/officeart/2005/8/layout/radial1"/>
    <dgm:cxn modelId="{01ADE2EE-AB40-4A00-942F-60E0DF20E02B}" type="presParOf" srcId="{26C4C318-7548-40B6-A309-BC59A10A8A71}" destId="{4A3E8E9C-8A21-41D4-B72B-886824BFBC8A}" srcOrd="11" destOrd="0" presId="urn:microsoft.com/office/officeart/2005/8/layout/radial1"/>
    <dgm:cxn modelId="{B1DAE790-D2DB-4238-9050-119999E274C8}" type="presParOf" srcId="{4A3E8E9C-8A21-41D4-B72B-886824BFBC8A}" destId="{FC4F437C-698C-4205-AC91-BA4BAF6D2025}" srcOrd="0" destOrd="0" presId="urn:microsoft.com/office/officeart/2005/8/layout/radial1"/>
    <dgm:cxn modelId="{68B85958-8218-4311-A237-688FBF632B85}" type="presParOf" srcId="{26C4C318-7548-40B6-A309-BC59A10A8A71}" destId="{A658F0D7-821C-43D1-92F0-9C71C4B64AB6}" srcOrd="12" destOrd="0" presId="urn:microsoft.com/office/officeart/2005/8/layout/radial1"/>
    <dgm:cxn modelId="{448D1991-26D0-41D7-AEB1-8A9CFD05C0D9}" type="presParOf" srcId="{26C4C318-7548-40B6-A309-BC59A10A8A71}" destId="{B98D979C-38FD-4E68-AAC4-7CD92F87D024}" srcOrd="13" destOrd="0" presId="urn:microsoft.com/office/officeart/2005/8/layout/radial1"/>
    <dgm:cxn modelId="{6A87D76B-57CC-4EE2-96A3-A08B99656AC8}" type="presParOf" srcId="{B98D979C-38FD-4E68-AAC4-7CD92F87D024}" destId="{1ADDC8B6-073C-4CF0-A352-D4A2062DF079}" srcOrd="0" destOrd="0" presId="urn:microsoft.com/office/officeart/2005/8/layout/radial1"/>
    <dgm:cxn modelId="{047B3BBB-ABC9-43F9-A168-A1805077ADE3}" type="presParOf" srcId="{26C4C318-7548-40B6-A309-BC59A10A8A71}" destId="{21509864-9BC5-4794-9D7E-BA4170EFF158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0CCD1-4610-4B90-9036-B5CFAA2CC86C}" type="datetimeFigureOut">
              <a:rPr lang="en-US" smtClean="0"/>
              <a:t>28-Apr-20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5BFA-8C1C-49D3-8675-A43443167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10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0CCD1-4610-4B90-9036-B5CFAA2CC86C}" type="datetimeFigureOut">
              <a:rPr lang="en-US" smtClean="0"/>
              <a:t>28-Apr-20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5BFA-8C1C-49D3-8675-A43443167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833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0CCD1-4610-4B90-9036-B5CFAA2CC86C}" type="datetimeFigureOut">
              <a:rPr lang="en-US" smtClean="0"/>
              <a:t>28-Apr-20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5BFA-8C1C-49D3-8675-A43443167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125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0CCD1-4610-4B90-9036-B5CFAA2CC86C}" type="datetimeFigureOut">
              <a:rPr lang="en-US" smtClean="0"/>
              <a:t>28-Apr-20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5BFA-8C1C-49D3-8675-A43443167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421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0CCD1-4610-4B90-9036-B5CFAA2CC86C}" type="datetimeFigureOut">
              <a:rPr lang="en-US" smtClean="0"/>
              <a:t>28-Apr-20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5BFA-8C1C-49D3-8675-A43443167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34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0CCD1-4610-4B90-9036-B5CFAA2CC86C}" type="datetimeFigureOut">
              <a:rPr lang="en-US" smtClean="0"/>
              <a:t>28-Apr-20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5BFA-8C1C-49D3-8675-A43443167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68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0CCD1-4610-4B90-9036-B5CFAA2CC86C}" type="datetimeFigureOut">
              <a:rPr lang="en-US" smtClean="0"/>
              <a:t>28-Apr-20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5BFA-8C1C-49D3-8675-A43443167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87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0CCD1-4610-4B90-9036-B5CFAA2CC86C}" type="datetimeFigureOut">
              <a:rPr lang="en-US" smtClean="0"/>
              <a:t>28-Apr-20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5BFA-8C1C-49D3-8675-A43443167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42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0CCD1-4610-4B90-9036-B5CFAA2CC86C}" type="datetimeFigureOut">
              <a:rPr lang="en-US" smtClean="0"/>
              <a:t>28-Apr-20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5BFA-8C1C-49D3-8675-A43443167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0CCD1-4610-4B90-9036-B5CFAA2CC86C}" type="datetimeFigureOut">
              <a:rPr lang="en-US" smtClean="0"/>
              <a:t>28-Apr-20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5BFA-8C1C-49D3-8675-A43443167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185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0CCD1-4610-4B90-9036-B5CFAA2CC86C}" type="datetimeFigureOut">
              <a:rPr lang="en-US" smtClean="0"/>
              <a:t>28-Apr-20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5BFA-8C1C-49D3-8675-A43443167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51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0CCD1-4610-4B90-9036-B5CFAA2CC86C}" type="datetimeFigureOut">
              <a:rPr lang="en-US" smtClean="0"/>
              <a:t>28-Apr-20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95BFA-8C1C-49D3-8675-A43443167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32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jpeg"/><Relationship Id="rId4" Type="http://schemas.openxmlformats.org/officeDocument/2006/relationships/image" Target="../media/image1.jpeg"/><Relationship Id="rId9" Type="http://schemas.openxmlformats.org/officeDocument/2006/relationships/image" Target="../media/image6.gif"/><Relationship Id="rId1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g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://a2i.pmo.gov.bd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4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gif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gif"/><Relationship Id="rId4" Type="http://schemas.openxmlformats.org/officeDocument/2006/relationships/image" Target="../media/image8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3gp"/><Relationship Id="rId1" Type="http://schemas.microsoft.com/office/2007/relationships/media" Target="../media/media2.3gp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25883"/>
            <a:ext cx="12192000" cy="6858000"/>
          </a:xfrm>
          <a:prstGeom prst="rect">
            <a:avLst/>
          </a:prstGeom>
          <a:noFill/>
          <a:ln w="282575">
            <a:gradFill>
              <a:gsLst>
                <a:gs pos="24000">
                  <a:srgbClr val="6600FF"/>
                </a:gs>
                <a:gs pos="53500">
                  <a:srgbClr val="C0805A"/>
                </a:gs>
                <a:gs pos="10000">
                  <a:srgbClr val="FF0000"/>
                </a:gs>
                <a:gs pos="8000">
                  <a:srgbClr val="FF0000"/>
                </a:gs>
                <a:gs pos="4000">
                  <a:srgbClr val="00B050"/>
                </a:gs>
                <a:gs pos="0">
                  <a:srgbClr val="99FF33">
                    <a:alpha val="57000"/>
                  </a:srgbClr>
                </a:gs>
                <a:gs pos="41000">
                  <a:srgbClr val="CC6600"/>
                </a:gs>
                <a:gs pos="61000">
                  <a:srgbClr val="806680"/>
                </a:gs>
                <a:gs pos="80000">
                  <a:srgbClr val="FF993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272" y="324979"/>
            <a:ext cx="5328866" cy="2638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Bangladesh National Anthem - Amar Shonar Bangl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11077.25"/>
                  </p14:bmkLst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7002" y="2411288"/>
            <a:ext cx="731520" cy="609600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235130" y="324979"/>
            <a:ext cx="6802074" cy="665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 </a:t>
            </a:r>
            <a:r>
              <a:rPr lang="bn-IN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গড়বো </a:t>
            </a:r>
            <a:r>
              <a:rPr lang="bn-IN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শেখ </a:t>
            </a:r>
            <a:r>
              <a:rPr lang="bn-IN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হাসিনার</a:t>
            </a: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বাংলা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7621230" y="2056441"/>
            <a:ext cx="438776" cy="3798311"/>
            <a:chOff x="6781420" y="1267574"/>
            <a:chExt cx="531673" cy="4611742"/>
          </a:xfrm>
          <a:solidFill>
            <a:schemeClr val="bg1">
              <a:lumMod val="65000"/>
            </a:schemeClr>
          </a:solidFill>
        </p:grpSpPr>
        <p:sp>
          <p:nvSpPr>
            <p:cNvPr id="39" name="Can 38"/>
            <p:cNvSpPr/>
            <p:nvPr/>
          </p:nvSpPr>
          <p:spPr>
            <a:xfrm>
              <a:off x="6781420" y="5498316"/>
              <a:ext cx="531673" cy="381000"/>
            </a:xfrm>
            <a:prstGeom prst="can">
              <a:avLst/>
            </a:prstGeom>
            <a:grpFill/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964221" y="1591015"/>
              <a:ext cx="166069" cy="396705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Isosceles Triangle 40"/>
            <p:cNvSpPr/>
            <p:nvPr/>
          </p:nvSpPr>
          <p:spPr>
            <a:xfrm>
              <a:off x="6875805" y="1267574"/>
              <a:ext cx="342900" cy="375795"/>
            </a:xfrm>
            <a:prstGeom prst="triangl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012" y="4146126"/>
            <a:ext cx="1351623" cy="94925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55" t="39055"/>
          <a:stretch/>
        </p:blipFill>
        <p:spPr>
          <a:xfrm>
            <a:off x="9219759" y="3843050"/>
            <a:ext cx="1293775" cy="1574770"/>
          </a:xfrm>
          <a:prstGeom prst="rect">
            <a:avLst/>
          </a:prstGeom>
          <a:scene3d>
            <a:camera prst="isometricOffAxis1Left"/>
            <a:lightRig rig="threePt" dir="t"/>
          </a:scene3d>
        </p:spPr>
      </p:pic>
      <p:pic>
        <p:nvPicPr>
          <p:cNvPr id="44" name="Picture 43" descr="trs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571863" y="3642625"/>
            <a:ext cx="990600" cy="868680"/>
          </a:xfrm>
          <a:prstGeom prst="rect">
            <a:avLst/>
          </a:prstGeom>
        </p:spPr>
      </p:pic>
      <p:pic>
        <p:nvPicPr>
          <p:cNvPr id="45" name="Picture 44" descr="trs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40776" y="4892821"/>
            <a:ext cx="990600" cy="868680"/>
          </a:xfrm>
          <a:prstGeom prst="rect">
            <a:avLst/>
          </a:prstGeom>
        </p:spPr>
      </p:pic>
      <p:pic>
        <p:nvPicPr>
          <p:cNvPr id="46" name="Picture 45" descr="trs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363856" y="5217006"/>
            <a:ext cx="990600" cy="868680"/>
          </a:xfrm>
          <a:prstGeom prst="rect">
            <a:avLst/>
          </a:prstGeom>
        </p:spPr>
      </p:pic>
      <p:pic>
        <p:nvPicPr>
          <p:cNvPr id="47" name="Picture 46" descr="dier1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995195" y="2716088"/>
            <a:ext cx="576668" cy="47911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1" t="4368" r="21096" b="4619"/>
          <a:stretch/>
        </p:blipFill>
        <p:spPr>
          <a:xfrm>
            <a:off x="533473" y="805614"/>
            <a:ext cx="3956469" cy="5022903"/>
          </a:xfrm>
          <a:prstGeom prst="rect">
            <a:avLst/>
          </a:prstGeom>
        </p:spPr>
      </p:pic>
      <p:pic>
        <p:nvPicPr>
          <p:cNvPr id="49" name="Picture 48" descr="trs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43728" y="4620752"/>
            <a:ext cx="990600" cy="868680"/>
          </a:xfrm>
          <a:prstGeom prst="rect">
            <a:avLst/>
          </a:prstGeom>
        </p:spPr>
      </p:pic>
      <p:pic>
        <p:nvPicPr>
          <p:cNvPr id="50" name="Picture 49" descr="trs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63150" y="4892821"/>
            <a:ext cx="990600" cy="868680"/>
          </a:xfrm>
          <a:prstGeom prst="rect">
            <a:avLst/>
          </a:prstGeom>
        </p:spPr>
      </p:pic>
      <p:grpSp>
        <p:nvGrpSpPr>
          <p:cNvPr id="51" name="Group 50"/>
          <p:cNvGrpSpPr/>
          <p:nvPr/>
        </p:nvGrpSpPr>
        <p:grpSpPr>
          <a:xfrm>
            <a:off x="331656" y="1171252"/>
            <a:ext cx="5698762" cy="5949747"/>
            <a:chOff x="-137173" y="1413820"/>
            <a:chExt cx="5698762" cy="5949747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7173" y="1413820"/>
              <a:ext cx="5698762" cy="5949747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13" y="2613441"/>
              <a:ext cx="794348" cy="94107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815" y="2615995"/>
              <a:ext cx="836585" cy="93596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08"/>
          <a:stretch/>
        </p:blipFill>
        <p:spPr>
          <a:xfrm>
            <a:off x="-159388" y="-125444"/>
            <a:ext cx="6174481" cy="716065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19"/>
          <a:stretch/>
        </p:blipFill>
        <p:spPr>
          <a:xfrm>
            <a:off x="5986070" y="-125444"/>
            <a:ext cx="6342613" cy="716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57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-0.03889 L 0.003 -0.25625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088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075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3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  <p:bldLst>
      <p:bldP spid="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883"/>
            <a:ext cx="12192000" cy="6858000"/>
          </a:xfrm>
          <a:prstGeom prst="rect">
            <a:avLst/>
          </a:prstGeom>
          <a:noFill/>
          <a:ln w="282575">
            <a:gradFill>
              <a:gsLst>
                <a:gs pos="24000">
                  <a:srgbClr val="6600FF"/>
                </a:gs>
                <a:gs pos="53500">
                  <a:srgbClr val="C0805A"/>
                </a:gs>
                <a:gs pos="10000">
                  <a:srgbClr val="FF0000"/>
                </a:gs>
                <a:gs pos="8000">
                  <a:srgbClr val="FF0000"/>
                </a:gs>
                <a:gs pos="4000">
                  <a:srgbClr val="00B050"/>
                </a:gs>
                <a:gs pos="0">
                  <a:srgbClr val="99FF33">
                    <a:alpha val="57000"/>
                  </a:srgbClr>
                </a:gs>
                <a:gs pos="41000">
                  <a:srgbClr val="CC6600"/>
                </a:gs>
                <a:gs pos="61000">
                  <a:srgbClr val="806680"/>
                </a:gs>
                <a:gs pos="80000">
                  <a:srgbClr val="FF993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641964" y="392370"/>
            <a:ext cx="2908072" cy="74279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40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গারোদের ভাষা</a:t>
            </a:r>
            <a:endParaRPr lang="en-US" sz="40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65" y="1664887"/>
            <a:ext cx="4747243" cy="3513038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ectangle 9"/>
          <p:cNvSpPr/>
          <p:nvPr/>
        </p:nvSpPr>
        <p:spPr>
          <a:xfrm>
            <a:off x="193184" y="5649323"/>
            <a:ext cx="11998816" cy="9832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গারোদের মতো খাসি জনগোষ্ঠীর নিজস্ব ভাষা আছে । তবে লিখিত বর্ণমালা নেই । তাঁদের ভাষার নাম 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মনখেমে</a:t>
            </a: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B3C3524-03A6-4CD9-A5F0-A952EA0AE2A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1842" y="1561238"/>
            <a:ext cx="5049524" cy="361668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883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18"/>
          <a:stretch/>
        </p:blipFill>
        <p:spPr>
          <a:xfrm>
            <a:off x="1" y="5301760"/>
            <a:ext cx="12080382" cy="14877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25883"/>
            <a:ext cx="12192000" cy="6858000"/>
          </a:xfrm>
          <a:prstGeom prst="rect">
            <a:avLst/>
          </a:prstGeom>
          <a:noFill/>
          <a:ln w="282575">
            <a:gradFill>
              <a:gsLst>
                <a:gs pos="24000">
                  <a:srgbClr val="6600FF"/>
                </a:gs>
                <a:gs pos="53500">
                  <a:srgbClr val="C0805A"/>
                </a:gs>
                <a:gs pos="10000">
                  <a:srgbClr val="FF0000"/>
                </a:gs>
                <a:gs pos="8000">
                  <a:srgbClr val="FF0000"/>
                </a:gs>
                <a:gs pos="4000">
                  <a:srgbClr val="00B050"/>
                </a:gs>
                <a:gs pos="0">
                  <a:srgbClr val="99FF33">
                    <a:alpha val="57000"/>
                  </a:srgbClr>
                </a:gs>
                <a:gs pos="41000">
                  <a:srgbClr val="CC6600"/>
                </a:gs>
                <a:gs pos="61000">
                  <a:srgbClr val="806680"/>
                </a:gs>
                <a:gs pos="80000">
                  <a:srgbClr val="FF993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509284" y="737897"/>
            <a:ext cx="2712822" cy="685801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  <a:alpha val="39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672D912-51A8-4879-A5D6-A31EF35A12D9}"/>
              </a:ext>
            </a:extLst>
          </p:cNvPr>
          <p:cNvSpPr txBox="1"/>
          <p:nvPr/>
        </p:nvSpPr>
        <p:spPr>
          <a:xfrm>
            <a:off x="1389726" y="3730196"/>
            <a:ext cx="9845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v"/>
            </a:pP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কোন বিভাগে খাসিয়ারা বাস করে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15"/>
          <a:stretch/>
        </p:blipFill>
        <p:spPr>
          <a:xfrm>
            <a:off x="4722812" y="1534350"/>
            <a:ext cx="1589536" cy="1905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90"/>
          <a:stretch/>
        </p:blipFill>
        <p:spPr>
          <a:xfrm>
            <a:off x="6312348" y="1524000"/>
            <a:ext cx="1819517" cy="1905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7AF867D-BFAC-4B3A-8801-FBDC83EB1CE9}"/>
              </a:ext>
            </a:extLst>
          </p:cNvPr>
          <p:cNvSpPr txBox="1"/>
          <p:nvPr/>
        </p:nvSpPr>
        <p:spPr>
          <a:xfrm>
            <a:off x="1628219" y="4593874"/>
            <a:ext cx="6910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খাসিয়াদের ভাষার নাম কী?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055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11111E-6 L 0.275 -0.04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-229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48148E-6 L -0.30794 -0.0490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04" y="-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883"/>
            <a:ext cx="12192000" cy="6858000"/>
          </a:xfrm>
          <a:prstGeom prst="rect">
            <a:avLst/>
          </a:prstGeom>
          <a:noFill/>
          <a:ln w="282575">
            <a:gradFill>
              <a:gsLst>
                <a:gs pos="24000">
                  <a:srgbClr val="6600FF"/>
                </a:gs>
                <a:gs pos="53500">
                  <a:srgbClr val="C0805A"/>
                </a:gs>
                <a:gs pos="10000">
                  <a:srgbClr val="FF0000"/>
                </a:gs>
                <a:gs pos="8000">
                  <a:srgbClr val="FF0000"/>
                </a:gs>
                <a:gs pos="4000">
                  <a:srgbClr val="00B050"/>
                </a:gs>
                <a:gs pos="0">
                  <a:srgbClr val="99FF33">
                    <a:alpha val="57000"/>
                  </a:srgbClr>
                </a:gs>
                <a:gs pos="41000">
                  <a:srgbClr val="CC6600"/>
                </a:gs>
                <a:gs pos="61000">
                  <a:srgbClr val="806680"/>
                </a:gs>
                <a:gs pos="80000">
                  <a:srgbClr val="FF993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025869" y="340854"/>
            <a:ext cx="4140262" cy="761779"/>
            <a:chOff x="2605368" y="152400"/>
            <a:chExt cx="4038600" cy="914400"/>
          </a:xfrm>
        </p:grpSpPr>
        <p:sp>
          <p:nvSpPr>
            <p:cNvPr id="5" name="Cloud 4"/>
            <p:cNvSpPr/>
            <p:nvPr/>
          </p:nvSpPr>
          <p:spPr>
            <a:xfrm>
              <a:off x="2605368" y="152400"/>
              <a:ext cx="4038600" cy="914400"/>
            </a:xfrm>
            <a:prstGeom prst="cloud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18357" y="277410"/>
              <a:ext cx="3276600" cy="701934"/>
            </a:xfrm>
            <a:prstGeom prst="rect">
              <a:avLst/>
            </a:prstGeom>
            <a:noFill/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r>
                <a:rPr lang="bn-IN" sz="3200" b="1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খাসিয়াদের</a:t>
              </a:r>
              <a:r>
                <a:rPr lang="bn-BD" sz="3200" b="1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b="1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সমাজ ব্যবস্থা</a:t>
              </a:r>
              <a:endPara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DEA7615-0F7D-46C9-A1DD-F1E4CBE3A4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90" y="1417604"/>
            <a:ext cx="3618276" cy="31208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 descr="Sreebordi+Correspondejjnt+24-9-2011-.jpg">
            <a:extLst>
              <a:ext uri="{FF2B5EF4-FFF2-40B4-BE49-F238E27FC236}">
                <a16:creationId xmlns:a16="http://schemas.microsoft.com/office/drawing/2014/main" xmlns="" id="{F08B9C1A-005C-4C19-ACCA-6E6FDDBAF4D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66131" y="1450290"/>
            <a:ext cx="3424855" cy="3168430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ectangle 9"/>
          <p:cNvSpPr/>
          <p:nvPr/>
        </p:nvSpPr>
        <p:spPr>
          <a:xfrm>
            <a:off x="0" y="5374826"/>
            <a:ext cx="11908665" cy="1336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জনগোষ্ঠীর সমাজ ব্যবস্থাও গারো সমাজের মতোই </a:t>
            </a: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মাতৃতান্ত্রিক</a:t>
            </a:r>
            <a:r>
              <a:rPr lang="bn-IN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পারিবারিক সম্পত্তির বেশিরভাগের উত্তরাধিকারী হয় পরিবারের সবচেয়ে </a:t>
            </a: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bn-IN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মেয়ে</a:t>
            </a:r>
            <a:r>
              <a:rPr lang="bn-IN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17429" r="41752" b="2693"/>
          <a:stretch/>
        </p:blipFill>
        <p:spPr>
          <a:xfrm>
            <a:off x="4783564" y="1477731"/>
            <a:ext cx="2682069" cy="3140989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2423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883"/>
            <a:ext cx="12192000" cy="6858000"/>
          </a:xfrm>
          <a:prstGeom prst="rect">
            <a:avLst/>
          </a:prstGeom>
          <a:noFill/>
          <a:ln w="282575">
            <a:gradFill>
              <a:gsLst>
                <a:gs pos="24000">
                  <a:srgbClr val="6600FF"/>
                </a:gs>
                <a:gs pos="53500">
                  <a:srgbClr val="C0805A"/>
                </a:gs>
                <a:gs pos="10000">
                  <a:srgbClr val="FF0000"/>
                </a:gs>
                <a:gs pos="8000">
                  <a:srgbClr val="FF0000"/>
                </a:gs>
                <a:gs pos="4000">
                  <a:srgbClr val="00B050"/>
                </a:gs>
                <a:gs pos="0">
                  <a:srgbClr val="99FF33">
                    <a:alpha val="57000"/>
                  </a:srgbClr>
                </a:gs>
                <a:gs pos="41000">
                  <a:srgbClr val="CC6600"/>
                </a:gs>
                <a:gs pos="61000">
                  <a:srgbClr val="806680"/>
                </a:gs>
                <a:gs pos="80000">
                  <a:srgbClr val="FF993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025869" y="340854"/>
            <a:ext cx="4140262" cy="761779"/>
            <a:chOff x="2605368" y="152400"/>
            <a:chExt cx="4038600" cy="914400"/>
          </a:xfrm>
        </p:grpSpPr>
        <p:sp>
          <p:nvSpPr>
            <p:cNvPr id="6" name="Cloud 5"/>
            <p:cNvSpPr/>
            <p:nvPr/>
          </p:nvSpPr>
          <p:spPr>
            <a:xfrm>
              <a:off x="2605368" y="152400"/>
              <a:ext cx="4038600" cy="914400"/>
            </a:xfrm>
            <a:prstGeom prst="cloud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18357" y="277410"/>
              <a:ext cx="3276600" cy="701934"/>
            </a:xfrm>
            <a:prstGeom prst="rect">
              <a:avLst/>
            </a:prstGeom>
            <a:noFill/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r>
                <a:rPr lang="bn-IN" sz="3200" b="1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খাসিয়াদের</a:t>
              </a:r>
              <a:r>
                <a:rPr lang="bn-BD" sz="3200" b="1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b="1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সমাজ ব্যবস্থা</a:t>
              </a:r>
              <a:endPara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472" y="1848440"/>
            <a:ext cx="3638397" cy="31315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410" y="1848440"/>
            <a:ext cx="3607497" cy="3161678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ectangle 11"/>
          <p:cNvSpPr/>
          <p:nvPr/>
        </p:nvSpPr>
        <p:spPr>
          <a:xfrm>
            <a:off x="113763" y="5725754"/>
            <a:ext cx="11964473" cy="660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 জনগোষ্ঠী কৃষিকাজ করে জীবিকা নির্বাহ করেন । তাঁরা প্রচুর পান ও মধুর চাষও করেন । </a:t>
            </a:r>
            <a:endParaRPr lang="en-US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279" y="1848440"/>
            <a:ext cx="3285526" cy="3131506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420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1"/>
            <a:ext cx="12094947" cy="6858000"/>
          </a:xfrm>
          <a:prstGeom prst="rect">
            <a:avLst/>
          </a:prstGeom>
          <a:noFill/>
          <a:ln w="282575">
            <a:gradFill>
              <a:gsLst>
                <a:gs pos="24000">
                  <a:srgbClr val="6600FF"/>
                </a:gs>
                <a:gs pos="53500">
                  <a:srgbClr val="C0805A"/>
                </a:gs>
                <a:gs pos="10000">
                  <a:srgbClr val="FF0000"/>
                </a:gs>
                <a:gs pos="8000">
                  <a:srgbClr val="FF0000"/>
                </a:gs>
                <a:gs pos="4000">
                  <a:srgbClr val="00B050"/>
                </a:gs>
                <a:gs pos="0">
                  <a:srgbClr val="99FF33">
                    <a:alpha val="57000"/>
                  </a:srgbClr>
                </a:gs>
                <a:gs pos="41000">
                  <a:srgbClr val="CC6600"/>
                </a:gs>
                <a:gs pos="61000">
                  <a:srgbClr val="806680"/>
                </a:gs>
                <a:gs pos="80000">
                  <a:srgbClr val="FF993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928816" y="315097"/>
            <a:ext cx="4140262" cy="761779"/>
            <a:chOff x="2605368" y="152400"/>
            <a:chExt cx="4038600" cy="914400"/>
          </a:xfrm>
        </p:grpSpPr>
        <p:sp>
          <p:nvSpPr>
            <p:cNvPr id="5" name="Cloud 4"/>
            <p:cNvSpPr/>
            <p:nvPr/>
          </p:nvSpPr>
          <p:spPr>
            <a:xfrm>
              <a:off x="2605368" y="152400"/>
              <a:ext cx="4038600" cy="914400"/>
            </a:xfrm>
            <a:prstGeom prst="cloud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18357" y="277410"/>
              <a:ext cx="3276600" cy="701934"/>
            </a:xfrm>
            <a:prstGeom prst="rect">
              <a:avLst/>
            </a:prstGeom>
            <a:noFill/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খাসিয়াদের</a:t>
              </a:r>
              <a:r>
                <a:rPr lang="bn-BD" sz="3200" b="1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খাদ্য</a:t>
              </a:r>
              <a:r>
                <a:rPr lang="bn-BD" sz="3200" b="1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b="1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ব্যবস্থা</a:t>
              </a:r>
              <a:endPara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02" y="1671092"/>
            <a:ext cx="2233472" cy="2005804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355" y="1451941"/>
            <a:ext cx="2327859" cy="2271505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053" y="1842121"/>
            <a:ext cx="2427844" cy="1683905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112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776" y="1810226"/>
            <a:ext cx="2466975" cy="1847850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softEdge rad="112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835960" y="3729184"/>
            <a:ext cx="1159099" cy="680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  <a:endParaRPr lang="en-US" sz="4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752672" y="3723446"/>
            <a:ext cx="1571223" cy="1197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মাংস</a:t>
            </a:r>
            <a:endParaRPr lang="en-US" sz="40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05729" y="3752314"/>
            <a:ext cx="1252652" cy="759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মধু</a:t>
            </a:r>
            <a:endParaRPr lang="en-US" sz="5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91846" y="3842466"/>
            <a:ext cx="2356834" cy="669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শুঁটকি মাছ</a:t>
            </a:r>
            <a:endParaRPr lang="en-US" sz="40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lowchart: Magnetic Disk 13"/>
          <p:cNvSpPr/>
          <p:nvPr/>
        </p:nvSpPr>
        <p:spPr>
          <a:xfrm>
            <a:off x="6265165" y="5022376"/>
            <a:ext cx="3065723" cy="1667924"/>
          </a:xfrm>
          <a:prstGeom prst="flowChartMagneticDisk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7513" y="5465149"/>
            <a:ext cx="4020093" cy="759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খাসিদের প্রধান খাদ্য </a:t>
            </a:r>
            <a:endParaRPr lang="en-US" sz="4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68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96296E-6 L 0.22343 2.96296E-6 C 0.3233 2.96296E-6 0.44687 0.08657 0.44687 0.15717 L 0.44687 0.31435 " pathEditMode="relative" rAng="0" ptsTypes="AAAA"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44" y="1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0.13607 3.7037E-6 C 0.19701 3.7037E-6 0.2724 0.09004 0.2724 0.16342 L 0.2724 0.32685 " pathEditMode="relative" rAng="0" ptsTypes="AAAA"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20" y="1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22222E-6 L 0.02656 0.24467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8" y="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-0.07526 -2.59259E-6 C -0.10898 -2.59259E-6 -0.15039 0.07269 -0.15039 0.13172 L -0.15039 0.26343 " pathEditMode="relative" rAng="0" ptsTypes="AAAA">
                                      <p:cBhvr>
                                        <p:cTn id="7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26" y="1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 animBg="1"/>
      <p:bldP spid="15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883"/>
            <a:ext cx="12192000" cy="6858000"/>
          </a:xfrm>
          <a:prstGeom prst="rect">
            <a:avLst/>
          </a:prstGeom>
          <a:noFill/>
          <a:ln w="282575">
            <a:gradFill>
              <a:gsLst>
                <a:gs pos="24000">
                  <a:srgbClr val="6600FF"/>
                </a:gs>
                <a:gs pos="53500">
                  <a:srgbClr val="C0805A"/>
                </a:gs>
                <a:gs pos="10000">
                  <a:srgbClr val="FF0000"/>
                </a:gs>
                <a:gs pos="8000">
                  <a:srgbClr val="FF0000"/>
                </a:gs>
                <a:gs pos="4000">
                  <a:srgbClr val="00B050"/>
                </a:gs>
                <a:gs pos="0">
                  <a:srgbClr val="99FF33">
                    <a:alpha val="57000"/>
                  </a:srgbClr>
                </a:gs>
                <a:gs pos="41000">
                  <a:srgbClr val="CC6600"/>
                </a:gs>
                <a:gs pos="61000">
                  <a:srgbClr val="806680"/>
                </a:gs>
                <a:gs pos="80000">
                  <a:srgbClr val="FF993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928816" y="315097"/>
            <a:ext cx="4140262" cy="761779"/>
            <a:chOff x="2605368" y="152400"/>
            <a:chExt cx="4038600" cy="914400"/>
          </a:xfrm>
        </p:grpSpPr>
        <p:sp>
          <p:nvSpPr>
            <p:cNvPr id="5" name="Cloud 4"/>
            <p:cNvSpPr/>
            <p:nvPr/>
          </p:nvSpPr>
          <p:spPr>
            <a:xfrm>
              <a:off x="2605368" y="152400"/>
              <a:ext cx="4038600" cy="914400"/>
            </a:xfrm>
            <a:prstGeom prst="cloud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18357" y="277410"/>
              <a:ext cx="3276600" cy="701934"/>
            </a:xfrm>
            <a:prstGeom prst="rect">
              <a:avLst/>
            </a:prstGeom>
            <a:noFill/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খাসিয়াদের</a:t>
              </a:r>
              <a:r>
                <a:rPr lang="bn-BD" sz="3200" b="1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খাদ্য</a:t>
              </a:r>
              <a:r>
                <a:rPr lang="bn-BD" sz="3200" b="1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b="1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ব্যবস্থা</a:t>
              </a:r>
              <a:endPara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426" y="2012237"/>
            <a:ext cx="2876700" cy="2296531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grpSp>
        <p:nvGrpSpPr>
          <p:cNvPr id="8" name="Group 7"/>
          <p:cNvGrpSpPr/>
          <p:nvPr/>
        </p:nvGrpSpPr>
        <p:grpSpPr>
          <a:xfrm>
            <a:off x="8303718" y="1599491"/>
            <a:ext cx="3454918" cy="3122024"/>
            <a:chOff x="3429000" y="3009900"/>
            <a:chExt cx="3810000" cy="2857500"/>
          </a:xfrm>
        </p:grpSpPr>
        <p:pic>
          <p:nvPicPr>
            <p:cNvPr id="9" name="Picture 8" descr="C:\Users\ATAUR\Pictures\vlcsnap-2015-08-17-08h34m18s147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29000" y="3009900"/>
              <a:ext cx="3810000" cy="2857500"/>
            </a:xfrm>
            <a:prstGeom prst="flowChartAlternateProcess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10" name="Picture 9" descr="C:\Users\ATAUR\Desktop\khasiya\dutchman_1250068258_2-tea-cup-small-thumb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2500" r="6250" b="12500"/>
            <a:stretch>
              <a:fillRect/>
            </a:stretch>
          </p:blipFill>
          <p:spPr bwMode="auto">
            <a:xfrm>
              <a:off x="3581400" y="4876800"/>
              <a:ext cx="1139371" cy="920261"/>
            </a:xfrm>
            <a:prstGeom prst="flowChartAlternateProcess">
              <a:avLst/>
            </a:prstGeom>
            <a:noFill/>
            <a:ln>
              <a:solidFill>
                <a:schemeClr val="tx1"/>
              </a:solidFill>
            </a:ln>
            <a:effectLst>
              <a:softEdge rad="63500"/>
            </a:effectLst>
          </p:spPr>
        </p:pic>
      </p:grpSp>
      <p:pic>
        <p:nvPicPr>
          <p:cNvPr id="11" name="Picture 10" descr="C:\Users\ATAUR\Desktop\khasiya\s_shupty_1291358688_1-3751463904_901e33ca24.jpg"/>
          <p:cNvPicPr>
            <a:picLocks noChangeAspect="1" noChangeArrowheads="1"/>
          </p:cNvPicPr>
          <p:nvPr/>
        </p:nvPicPr>
        <p:blipFill>
          <a:blip r:embed="rId6"/>
          <a:srcRect l="7242" t="6667" r="3390" b="4444"/>
          <a:stretch>
            <a:fillRect/>
          </a:stretch>
        </p:blipFill>
        <p:spPr bwMode="auto">
          <a:xfrm>
            <a:off x="660787" y="1447478"/>
            <a:ext cx="3655749" cy="3274037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05601" y="5505643"/>
            <a:ext cx="11717359" cy="12555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তাঁরা পান-সুপারিকে খুবই পবিত্র মনে করেন । বাড়িতে অতিথি এলে পান-সুপারি এবং চা দিয়ে আপ্যায়ন করা হয় । </a:t>
            </a:r>
            <a:endParaRPr lang="en-US" sz="40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74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883"/>
            <a:ext cx="12192000" cy="6858000"/>
          </a:xfrm>
          <a:prstGeom prst="rect">
            <a:avLst/>
          </a:prstGeom>
          <a:noFill/>
          <a:ln w="282575">
            <a:gradFill>
              <a:gsLst>
                <a:gs pos="24000">
                  <a:srgbClr val="6600FF"/>
                </a:gs>
                <a:gs pos="53500">
                  <a:srgbClr val="C0805A"/>
                </a:gs>
                <a:gs pos="10000">
                  <a:srgbClr val="FF0000"/>
                </a:gs>
                <a:gs pos="8000">
                  <a:srgbClr val="FF0000"/>
                </a:gs>
                <a:gs pos="4000">
                  <a:srgbClr val="00B050"/>
                </a:gs>
                <a:gs pos="0">
                  <a:srgbClr val="99FF33">
                    <a:alpha val="57000"/>
                  </a:srgbClr>
                </a:gs>
                <a:gs pos="41000">
                  <a:srgbClr val="CC6600"/>
                </a:gs>
                <a:gs pos="61000">
                  <a:srgbClr val="806680"/>
                </a:gs>
                <a:gs pos="80000">
                  <a:srgbClr val="FF993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637116" y="469643"/>
            <a:ext cx="2971800" cy="914400"/>
            <a:chOff x="3048000" y="304800"/>
            <a:chExt cx="2971800" cy="914400"/>
          </a:xfrm>
        </p:grpSpPr>
        <p:sp>
          <p:nvSpPr>
            <p:cNvPr id="5" name="Cloud 4"/>
            <p:cNvSpPr/>
            <p:nvPr/>
          </p:nvSpPr>
          <p:spPr>
            <a:xfrm>
              <a:off x="3048000" y="304800"/>
              <a:ext cx="2971800" cy="914400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76600" y="457200"/>
              <a:ext cx="2667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b="1" dirty="0" smtClean="0">
                  <a:latin typeface="NikoshBAN" pitchFamily="2" charset="0"/>
                  <a:cs typeface="NikoshBAN" pitchFamily="2" charset="0"/>
                </a:rPr>
                <a:t>খাসিয়াদের</a:t>
              </a:r>
              <a:r>
                <a:rPr lang="bn-BD" sz="32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পোশাক</a:t>
              </a:r>
              <a:endPara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3287A4D-304D-4B5A-9202-1030F226E1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8640"/>
          <a:stretch/>
        </p:blipFill>
        <p:spPr>
          <a:xfrm>
            <a:off x="551462" y="1575112"/>
            <a:ext cx="3950737" cy="402609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3287A4D-304D-4B5A-9202-1030F226E1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60"/>
          <a:stretch/>
        </p:blipFill>
        <p:spPr>
          <a:xfrm>
            <a:off x="7824158" y="1384043"/>
            <a:ext cx="3440083" cy="402609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67" t="17429" r="10551" b="2693"/>
          <a:stretch/>
        </p:blipFill>
        <p:spPr>
          <a:xfrm>
            <a:off x="4502199" y="1736747"/>
            <a:ext cx="3030517" cy="33206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2526830" y="5812637"/>
            <a:ext cx="7629099" cy="6687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 মেয়েরা কাজিম পিন 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ব্লাউজ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লুঙ্গি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পরেন । </a:t>
            </a:r>
            <a:endParaRPr lang="en-US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39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883"/>
            <a:ext cx="12192000" cy="6858000"/>
          </a:xfrm>
          <a:prstGeom prst="rect">
            <a:avLst/>
          </a:prstGeom>
          <a:noFill/>
          <a:ln w="282575">
            <a:gradFill>
              <a:gsLst>
                <a:gs pos="24000">
                  <a:srgbClr val="6600FF"/>
                </a:gs>
                <a:gs pos="53500">
                  <a:srgbClr val="C0805A"/>
                </a:gs>
                <a:gs pos="10000">
                  <a:srgbClr val="FF0000"/>
                </a:gs>
                <a:gs pos="8000">
                  <a:srgbClr val="FF0000"/>
                </a:gs>
                <a:gs pos="4000">
                  <a:srgbClr val="00B050"/>
                </a:gs>
                <a:gs pos="0">
                  <a:srgbClr val="99FF33">
                    <a:alpha val="57000"/>
                  </a:srgbClr>
                </a:gs>
                <a:gs pos="41000">
                  <a:srgbClr val="CC6600"/>
                </a:gs>
                <a:gs pos="61000">
                  <a:srgbClr val="806680"/>
                </a:gs>
                <a:gs pos="80000">
                  <a:srgbClr val="FF993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200388" y="374108"/>
            <a:ext cx="2971800" cy="914400"/>
            <a:chOff x="3048000" y="304800"/>
            <a:chExt cx="2971800" cy="914400"/>
          </a:xfrm>
        </p:grpSpPr>
        <p:sp>
          <p:nvSpPr>
            <p:cNvPr id="5" name="Cloud 4"/>
            <p:cNvSpPr/>
            <p:nvPr/>
          </p:nvSpPr>
          <p:spPr>
            <a:xfrm>
              <a:off x="3048000" y="304800"/>
              <a:ext cx="2971800" cy="914400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76600" y="457200"/>
              <a:ext cx="2667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b="1" dirty="0" smtClean="0">
                  <a:latin typeface="NikoshBAN" pitchFamily="2" charset="0"/>
                  <a:cs typeface="NikoshBAN" pitchFamily="2" charset="0"/>
                </a:rPr>
                <a:t>খাসিয়াদের</a:t>
              </a:r>
              <a:r>
                <a:rPr lang="bn-BD" sz="32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পোশাক</a:t>
              </a:r>
              <a:endPara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221" y="2009598"/>
            <a:ext cx="2799073" cy="3303431"/>
          </a:xfrm>
          <a:prstGeom prst="rect">
            <a:avLst/>
          </a:prstGeom>
        </p:spPr>
      </p:pic>
      <p:pic>
        <p:nvPicPr>
          <p:cNvPr id="8" name="Picture 7" descr="dealdetailsff1.jpg">
            <a:extLst>
              <a:ext uri="{FF2B5EF4-FFF2-40B4-BE49-F238E27FC236}">
                <a16:creationId xmlns="" xmlns:a16="http://schemas.microsoft.com/office/drawing/2014/main" id="{2D78F190-5D2C-4EF2-A65B-F2B180E8D64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6163" y="2268860"/>
            <a:ext cx="2436025" cy="2667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13"/>
          <a:stretch/>
        </p:blipFill>
        <p:spPr>
          <a:xfrm>
            <a:off x="3897062" y="1974715"/>
            <a:ext cx="3856019" cy="347673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64901" y="5679583"/>
            <a:ext cx="11462197" cy="592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খাসিয়া ছেলেরা পকেট ছাড়া শার্ট ও লুঙ্গি পরেন , যার নাম 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ফুংগ</a:t>
            </a:r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মারুং</a:t>
            </a:r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40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207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48148E-6 L -0.3151 -0.00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55" y="-1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6 L 0.33242 -0.0041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15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883"/>
            <a:ext cx="12192000" cy="6858000"/>
          </a:xfrm>
          <a:prstGeom prst="rect">
            <a:avLst/>
          </a:prstGeom>
          <a:noFill/>
          <a:ln w="282575">
            <a:gradFill>
              <a:gsLst>
                <a:gs pos="24000">
                  <a:srgbClr val="6600FF"/>
                </a:gs>
                <a:gs pos="53500">
                  <a:srgbClr val="C0805A"/>
                </a:gs>
                <a:gs pos="10000">
                  <a:srgbClr val="FF0000"/>
                </a:gs>
                <a:gs pos="8000">
                  <a:srgbClr val="FF0000"/>
                </a:gs>
                <a:gs pos="4000">
                  <a:srgbClr val="00B050"/>
                </a:gs>
                <a:gs pos="0">
                  <a:srgbClr val="99FF33">
                    <a:alpha val="57000"/>
                  </a:srgbClr>
                </a:gs>
                <a:gs pos="41000">
                  <a:srgbClr val="CC6600"/>
                </a:gs>
                <a:gs pos="61000">
                  <a:srgbClr val="806680"/>
                </a:gs>
                <a:gs pos="80000">
                  <a:srgbClr val="FF993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50404" y="366612"/>
            <a:ext cx="2908072" cy="74279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40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খাসিয়াদের ধর্ম</a:t>
            </a:r>
            <a:endParaRPr lang="en-US" sz="40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indff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060" y="1730014"/>
            <a:ext cx="3737021" cy="3258351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76845A2-60E5-413F-BC84-666658B86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2693" y="1756243"/>
            <a:ext cx="3606085" cy="3232122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140" y="1600268"/>
            <a:ext cx="3080198" cy="3544071"/>
          </a:xfrm>
          <a:prstGeom prst="ellipse">
            <a:avLst/>
          </a:prstGeom>
          <a:ln w="63500" cap="rnd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" name="Rectangle 1"/>
          <p:cNvSpPr/>
          <p:nvPr/>
        </p:nvSpPr>
        <p:spPr>
          <a:xfrm>
            <a:off x="185530" y="5565912"/>
            <a:ext cx="11741427" cy="1126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খাসিরা বিভিন্ন দেবতার পূজা করেন । তাঁদের প্রধান দেবতার নাম 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উব্লাই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নাংথঊ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যাকে তাঁরা পৃথিবীর সৃষ্টিকর্তা মনে করেন । 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134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883"/>
            <a:ext cx="12192000" cy="6858000"/>
          </a:xfrm>
          <a:prstGeom prst="rect">
            <a:avLst/>
          </a:prstGeom>
          <a:noFill/>
          <a:ln w="282575">
            <a:gradFill>
              <a:gsLst>
                <a:gs pos="24000">
                  <a:srgbClr val="6600FF"/>
                </a:gs>
                <a:gs pos="53500">
                  <a:srgbClr val="C0805A"/>
                </a:gs>
                <a:gs pos="10000">
                  <a:srgbClr val="FF0000"/>
                </a:gs>
                <a:gs pos="8000">
                  <a:srgbClr val="FF0000"/>
                </a:gs>
                <a:gs pos="4000">
                  <a:srgbClr val="00B050"/>
                </a:gs>
                <a:gs pos="0">
                  <a:srgbClr val="99FF33">
                    <a:alpha val="57000"/>
                  </a:srgbClr>
                </a:gs>
                <a:gs pos="41000">
                  <a:srgbClr val="CC6600"/>
                </a:gs>
                <a:gs pos="61000">
                  <a:srgbClr val="806680"/>
                </a:gs>
                <a:gs pos="80000">
                  <a:srgbClr val="FF993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20" y="1530727"/>
            <a:ext cx="3202056" cy="3402050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sk-f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0672" y="1568732"/>
            <a:ext cx="3472070" cy="3364045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0" y="5538301"/>
            <a:ext cx="11873948" cy="1179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 ধরনের অনুষ্ঠান যেমন- পূজা পার্বণ , বিয়ে , খরা , অতিবৃষ্টি , ফসলহানি ইত্যাদি অনুষ্ঠানে নাচ , গান করা হয় । এই উপলক্ষে খাসি জনগোষ্ঠী উৎসবের আয়োজন করেন । </a:t>
            </a:r>
            <a:endParaRPr lang="en-US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618" y="1658932"/>
            <a:ext cx="3660912" cy="3273845"/>
          </a:xfrm>
          <a:prstGeom prst="roundRect">
            <a:avLst>
              <a:gd name="adj" fmla="val 11111"/>
            </a:avLst>
          </a:prstGeom>
          <a:ln w="190500" cap="rnd">
            <a:solidFill>
              <a:srgbClr val="0070C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Rectangle 2"/>
          <p:cNvSpPr/>
          <p:nvPr/>
        </p:nvSpPr>
        <p:spPr>
          <a:xfrm>
            <a:off x="4386470" y="310618"/>
            <a:ext cx="3419060" cy="74279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40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খাসিয়াদের</a:t>
            </a:r>
            <a:r>
              <a:rPr lang="bn-IN" sz="40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endParaRPr lang="en-US" sz="40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622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883"/>
            <a:ext cx="12192000" cy="6858000"/>
          </a:xfrm>
          <a:prstGeom prst="rect">
            <a:avLst/>
          </a:prstGeom>
          <a:noFill/>
          <a:ln w="282575">
            <a:gradFill>
              <a:gsLst>
                <a:gs pos="24000">
                  <a:srgbClr val="6600FF"/>
                </a:gs>
                <a:gs pos="53500">
                  <a:srgbClr val="C0805A"/>
                </a:gs>
                <a:gs pos="10000">
                  <a:srgbClr val="FF0000"/>
                </a:gs>
                <a:gs pos="8000">
                  <a:srgbClr val="FF0000"/>
                </a:gs>
                <a:gs pos="4000">
                  <a:srgbClr val="00B050"/>
                </a:gs>
                <a:gs pos="0">
                  <a:srgbClr val="99FF33">
                    <a:alpha val="57000"/>
                  </a:srgbClr>
                </a:gs>
                <a:gs pos="41000">
                  <a:srgbClr val="CC6600"/>
                </a:gs>
                <a:gs pos="61000">
                  <a:srgbClr val="806680"/>
                </a:gs>
                <a:gs pos="80000">
                  <a:srgbClr val="FF993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3" t="32249" r="18983" b="37264"/>
          <a:stretch>
            <a:fillRect/>
          </a:stretch>
        </p:blipFill>
        <p:spPr>
          <a:xfrm>
            <a:off x="3193486" y="2316575"/>
            <a:ext cx="7474148" cy="2090802"/>
          </a:xfrm>
          <a:custGeom>
            <a:avLst/>
            <a:gdLst/>
            <a:ahLst/>
            <a:cxnLst/>
            <a:rect l="l" t="t" r="r" b="b"/>
            <a:pathLst>
              <a:path w="7474148" h="2090802">
                <a:moveTo>
                  <a:pt x="1451172" y="1170849"/>
                </a:moveTo>
                <a:lnTo>
                  <a:pt x="1064615" y="1381914"/>
                </a:lnTo>
                <a:lnTo>
                  <a:pt x="1228635" y="1494235"/>
                </a:lnTo>
                <a:lnTo>
                  <a:pt x="1243979" y="1461190"/>
                </a:lnTo>
                <a:cubicBezTo>
                  <a:pt x="1254659" y="1461190"/>
                  <a:pt x="1268453" y="1483856"/>
                  <a:pt x="1285360" y="1529189"/>
                </a:cubicBezTo>
                <a:lnTo>
                  <a:pt x="1282311" y="1529189"/>
                </a:lnTo>
                <a:lnTo>
                  <a:pt x="1372718" y="1550049"/>
                </a:lnTo>
                <a:lnTo>
                  <a:pt x="1450252" y="1667705"/>
                </a:lnTo>
                <a:close/>
                <a:moveTo>
                  <a:pt x="6282267" y="504890"/>
                </a:moveTo>
                <a:lnTo>
                  <a:pt x="6288600" y="505526"/>
                </a:lnTo>
                <a:cubicBezTo>
                  <a:pt x="6329984" y="511557"/>
                  <a:pt x="6372343" y="527050"/>
                  <a:pt x="6415679" y="552006"/>
                </a:cubicBezTo>
                <a:cubicBezTo>
                  <a:pt x="6485018" y="591934"/>
                  <a:pt x="6545040" y="637259"/>
                  <a:pt x="6595744" y="687980"/>
                </a:cubicBezTo>
                <a:cubicBezTo>
                  <a:pt x="6646450" y="738702"/>
                  <a:pt x="6686314" y="796320"/>
                  <a:pt x="6715336" y="860834"/>
                </a:cubicBezTo>
                <a:cubicBezTo>
                  <a:pt x="6744360" y="925349"/>
                  <a:pt x="6758870" y="996906"/>
                  <a:pt x="6758870" y="1075505"/>
                </a:cubicBezTo>
                <a:cubicBezTo>
                  <a:pt x="6758870" y="1108674"/>
                  <a:pt x="6755773" y="1142004"/>
                  <a:pt x="6749578" y="1175495"/>
                </a:cubicBezTo>
                <a:cubicBezTo>
                  <a:pt x="6803946" y="1216408"/>
                  <a:pt x="6849302" y="1260370"/>
                  <a:pt x="6885650" y="1307380"/>
                </a:cubicBezTo>
                <a:cubicBezTo>
                  <a:pt x="6903823" y="1330886"/>
                  <a:pt x="6916284" y="1353395"/>
                  <a:pt x="6923032" y="1374908"/>
                </a:cubicBezTo>
                <a:lnTo>
                  <a:pt x="6926134" y="1391669"/>
                </a:lnTo>
                <a:lnTo>
                  <a:pt x="6926134" y="504890"/>
                </a:lnTo>
                <a:close/>
                <a:moveTo>
                  <a:pt x="991147" y="504890"/>
                </a:moveTo>
                <a:cubicBezTo>
                  <a:pt x="998568" y="504890"/>
                  <a:pt x="1002061" y="505704"/>
                  <a:pt x="1001625" y="507334"/>
                </a:cubicBezTo>
                <a:cubicBezTo>
                  <a:pt x="1001190" y="508963"/>
                  <a:pt x="1000972" y="514085"/>
                  <a:pt x="1000972" y="522700"/>
                </a:cubicBezTo>
                <a:cubicBezTo>
                  <a:pt x="1000972" y="552804"/>
                  <a:pt x="1011047" y="585360"/>
                  <a:pt x="1031196" y="620368"/>
                </a:cubicBezTo>
                <a:cubicBezTo>
                  <a:pt x="1051346" y="655376"/>
                  <a:pt x="1078078" y="689158"/>
                  <a:pt x="1111392" y="721714"/>
                </a:cubicBezTo>
                <a:cubicBezTo>
                  <a:pt x="1144706" y="754270"/>
                  <a:pt x="1179303" y="780477"/>
                  <a:pt x="1215182" y="800337"/>
                </a:cubicBezTo>
                <a:cubicBezTo>
                  <a:pt x="1251061" y="820196"/>
                  <a:pt x="1284489" y="830126"/>
                  <a:pt x="1315463" y="830126"/>
                </a:cubicBezTo>
                <a:cubicBezTo>
                  <a:pt x="1335242" y="830126"/>
                  <a:pt x="1355957" y="826641"/>
                  <a:pt x="1377607" y="819672"/>
                </a:cubicBezTo>
                <a:cubicBezTo>
                  <a:pt x="1399257" y="812703"/>
                  <a:pt x="1419116" y="802724"/>
                  <a:pt x="1437185" y="789738"/>
                </a:cubicBezTo>
                <a:cubicBezTo>
                  <a:pt x="1455254" y="776751"/>
                  <a:pt x="1470184" y="760932"/>
                  <a:pt x="1481977" y="742283"/>
                </a:cubicBezTo>
                <a:cubicBezTo>
                  <a:pt x="1493770" y="723634"/>
                  <a:pt x="1499667" y="702258"/>
                  <a:pt x="1499667" y="678155"/>
                </a:cubicBezTo>
                <a:lnTo>
                  <a:pt x="1499667" y="650762"/>
                </a:lnTo>
                <a:cubicBezTo>
                  <a:pt x="1499667" y="616399"/>
                  <a:pt x="1494142" y="590676"/>
                  <a:pt x="1483090" y="573591"/>
                </a:cubicBezTo>
                <a:cubicBezTo>
                  <a:pt x="1474802" y="560778"/>
                  <a:pt x="1461627" y="543377"/>
                  <a:pt x="1443566" y="521389"/>
                </a:cubicBezTo>
                <a:lnTo>
                  <a:pt x="1429751" y="504890"/>
                </a:lnTo>
                <a:close/>
                <a:moveTo>
                  <a:pt x="3591148" y="3097"/>
                </a:moveTo>
                <a:cubicBezTo>
                  <a:pt x="3678492" y="31297"/>
                  <a:pt x="3732810" y="73395"/>
                  <a:pt x="3754105" y="129392"/>
                </a:cubicBezTo>
                <a:cubicBezTo>
                  <a:pt x="3775400" y="185389"/>
                  <a:pt x="3790985" y="234021"/>
                  <a:pt x="3800858" y="275289"/>
                </a:cubicBezTo>
                <a:cubicBezTo>
                  <a:pt x="3803294" y="281322"/>
                  <a:pt x="3805121" y="286545"/>
                  <a:pt x="3806339" y="290958"/>
                </a:cubicBezTo>
                <a:lnTo>
                  <a:pt x="3807421" y="297358"/>
                </a:lnTo>
                <a:lnTo>
                  <a:pt x="3906121" y="297358"/>
                </a:lnTo>
                <a:lnTo>
                  <a:pt x="3939906" y="297358"/>
                </a:lnTo>
                <a:lnTo>
                  <a:pt x="5697547" y="297358"/>
                </a:lnTo>
                <a:lnTo>
                  <a:pt x="5716166" y="297358"/>
                </a:lnTo>
                <a:lnTo>
                  <a:pt x="7344973" y="297358"/>
                </a:lnTo>
                <a:lnTo>
                  <a:pt x="7474148" y="504890"/>
                </a:lnTo>
                <a:lnTo>
                  <a:pt x="7149154" y="504890"/>
                </a:lnTo>
                <a:lnTo>
                  <a:pt x="7149154" y="2090802"/>
                </a:lnTo>
                <a:lnTo>
                  <a:pt x="6990069" y="1969371"/>
                </a:lnTo>
                <a:cubicBezTo>
                  <a:pt x="6990069" y="1932459"/>
                  <a:pt x="6981204" y="1884916"/>
                  <a:pt x="6963474" y="1826741"/>
                </a:cubicBezTo>
                <a:cubicBezTo>
                  <a:pt x="6945744" y="1768567"/>
                  <a:pt x="6921312" y="1709279"/>
                  <a:pt x="6890175" y="1648878"/>
                </a:cubicBezTo>
                <a:cubicBezTo>
                  <a:pt x="6859040" y="1588477"/>
                  <a:pt x="6822506" y="1533465"/>
                  <a:pt x="6780578" y="1483840"/>
                </a:cubicBezTo>
                <a:cubicBezTo>
                  <a:pt x="6738648" y="1434216"/>
                  <a:pt x="6705326" y="1401709"/>
                  <a:pt x="6680610" y="1386318"/>
                </a:cubicBezTo>
                <a:cubicBezTo>
                  <a:pt x="6675836" y="1410388"/>
                  <a:pt x="6661800" y="1438531"/>
                  <a:pt x="6638504" y="1470748"/>
                </a:cubicBezTo>
                <a:cubicBezTo>
                  <a:pt x="6615209" y="1502966"/>
                  <a:pt x="6589252" y="1530641"/>
                  <a:pt x="6560632" y="1553776"/>
                </a:cubicBezTo>
                <a:cubicBezTo>
                  <a:pt x="6532012" y="1576910"/>
                  <a:pt x="6500723" y="1595277"/>
                  <a:pt x="6466764" y="1608877"/>
                </a:cubicBezTo>
                <a:cubicBezTo>
                  <a:pt x="6432804" y="1622477"/>
                  <a:pt x="6399208" y="1629277"/>
                  <a:pt x="6365974" y="1629277"/>
                </a:cubicBezTo>
                <a:cubicBezTo>
                  <a:pt x="6284924" y="1629277"/>
                  <a:pt x="6215020" y="1602069"/>
                  <a:pt x="6156265" y="1547653"/>
                </a:cubicBezTo>
                <a:cubicBezTo>
                  <a:pt x="6097510" y="1493238"/>
                  <a:pt x="6068132" y="1427940"/>
                  <a:pt x="6068132" y="1351762"/>
                </a:cubicBezTo>
                <a:cubicBezTo>
                  <a:pt x="6068132" y="1321755"/>
                  <a:pt x="6074335" y="1288674"/>
                  <a:pt x="6086741" y="1252521"/>
                </a:cubicBezTo>
                <a:cubicBezTo>
                  <a:pt x="6099148" y="1216368"/>
                  <a:pt x="6119272" y="1183215"/>
                  <a:pt x="6147118" y="1153063"/>
                </a:cubicBezTo>
                <a:cubicBezTo>
                  <a:pt x="6174963" y="1122911"/>
                  <a:pt x="6210164" y="1097171"/>
                  <a:pt x="6252723" y="1075843"/>
                </a:cubicBezTo>
                <a:cubicBezTo>
                  <a:pt x="6295280" y="1054516"/>
                  <a:pt x="6346292" y="1043852"/>
                  <a:pt x="6405757" y="1043852"/>
                </a:cubicBezTo>
                <a:cubicBezTo>
                  <a:pt x="6426956" y="1043852"/>
                  <a:pt x="6449276" y="1045022"/>
                  <a:pt x="6472716" y="1047361"/>
                </a:cubicBezTo>
                <a:cubicBezTo>
                  <a:pt x="6484436" y="1048531"/>
                  <a:pt x="6495026" y="1050089"/>
                  <a:pt x="6504484" y="1052037"/>
                </a:cubicBezTo>
                <a:lnTo>
                  <a:pt x="6524051" y="1057530"/>
                </a:lnTo>
                <a:lnTo>
                  <a:pt x="6523982" y="1057452"/>
                </a:lnTo>
                <a:cubicBezTo>
                  <a:pt x="6523264" y="1055097"/>
                  <a:pt x="6523655" y="1050918"/>
                  <a:pt x="6525156" y="1044917"/>
                </a:cubicBezTo>
                <a:cubicBezTo>
                  <a:pt x="6528156" y="1032914"/>
                  <a:pt x="6529656" y="1018604"/>
                  <a:pt x="6529656" y="1001988"/>
                </a:cubicBezTo>
                <a:cubicBezTo>
                  <a:pt x="6529656" y="946878"/>
                  <a:pt x="6514710" y="900771"/>
                  <a:pt x="6484816" y="863666"/>
                </a:cubicBezTo>
                <a:cubicBezTo>
                  <a:pt x="6454922" y="826560"/>
                  <a:pt x="6416147" y="795626"/>
                  <a:pt x="6368491" y="770862"/>
                </a:cubicBezTo>
                <a:cubicBezTo>
                  <a:pt x="6320835" y="746098"/>
                  <a:pt x="6268525" y="726352"/>
                  <a:pt x="6211560" y="711623"/>
                </a:cubicBezTo>
                <a:cubicBezTo>
                  <a:pt x="6154595" y="696893"/>
                  <a:pt x="6100817" y="684479"/>
                  <a:pt x="6050225" y="674380"/>
                </a:cubicBezTo>
                <a:cubicBezTo>
                  <a:pt x="6019830" y="668282"/>
                  <a:pt x="5990888" y="662595"/>
                  <a:pt x="5963398" y="657320"/>
                </a:cubicBezTo>
                <a:cubicBezTo>
                  <a:pt x="5935908" y="652044"/>
                  <a:pt x="5906143" y="643583"/>
                  <a:pt x="5874104" y="631935"/>
                </a:cubicBezTo>
                <a:lnTo>
                  <a:pt x="5827883" y="504890"/>
                </a:lnTo>
                <a:lnTo>
                  <a:pt x="5812057" y="504890"/>
                </a:lnTo>
                <a:lnTo>
                  <a:pt x="4082510" y="504890"/>
                </a:lnTo>
                <a:lnTo>
                  <a:pt x="4223758" y="559822"/>
                </a:lnTo>
                <a:cubicBezTo>
                  <a:pt x="4282417" y="758739"/>
                  <a:pt x="4345641" y="920517"/>
                  <a:pt x="4413431" y="1045159"/>
                </a:cubicBezTo>
                <a:cubicBezTo>
                  <a:pt x="4481221" y="1169800"/>
                  <a:pt x="4551084" y="1268565"/>
                  <a:pt x="4623019" y="1341453"/>
                </a:cubicBezTo>
                <a:cubicBezTo>
                  <a:pt x="4694955" y="1414340"/>
                  <a:pt x="4768497" y="1465046"/>
                  <a:pt x="4843643" y="1493568"/>
                </a:cubicBezTo>
                <a:cubicBezTo>
                  <a:pt x="4918789" y="1522091"/>
                  <a:pt x="4994048" y="1536352"/>
                  <a:pt x="5069420" y="1536352"/>
                </a:cubicBezTo>
                <a:cubicBezTo>
                  <a:pt x="5139210" y="1536352"/>
                  <a:pt x="5198289" y="1522873"/>
                  <a:pt x="5246654" y="1495916"/>
                </a:cubicBezTo>
                <a:cubicBezTo>
                  <a:pt x="5295021" y="1468958"/>
                  <a:pt x="5334683" y="1435321"/>
                  <a:pt x="5365642" y="1395005"/>
                </a:cubicBezTo>
                <a:cubicBezTo>
                  <a:pt x="5396600" y="1354690"/>
                  <a:pt x="5419662" y="1311325"/>
                  <a:pt x="5434827" y="1264911"/>
                </a:cubicBezTo>
                <a:cubicBezTo>
                  <a:pt x="5449992" y="1218497"/>
                  <a:pt x="5457574" y="1176625"/>
                  <a:pt x="5457574" y="1139293"/>
                </a:cubicBezTo>
                <a:cubicBezTo>
                  <a:pt x="5457574" y="1109674"/>
                  <a:pt x="5450895" y="1076723"/>
                  <a:pt x="5437537" y="1040440"/>
                </a:cubicBezTo>
                <a:cubicBezTo>
                  <a:pt x="5424179" y="1004158"/>
                  <a:pt x="5406506" y="970884"/>
                  <a:pt x="5384517" y="940619"/>
                </a:cubicBezTo>
                <a:cubicBezTo>
                  <a:pt x="5362528" y="910354"/>
                  <a:pt x="5336949" y="885921"/>
                  <a:pt x="5307781" y="867320"/>
                </a:cubicBezTo>
                <a:cubicBezTo>
                  <a:pt x="5285905" y="853369"/>
                  <a:pt x="5262614" y="844650"/>
                  <a:pt x="5237907" y="841162"/>
                </a:cubicBezTo>
                <a:lnTo>
                  <a:pt x="5213731" y="839488"/>
                </a:lnTo>
                <a:lnTo>
                  <a:pt x="5233175" y="889268"/>
                </a:lnTo>
                <a:cubicBezTo>
                  <a:pt x="5238225" y="909015"/>
                  <a:pt x="5240750" y="929116"/>
                  <a:pt x="5240750" y="949573"/>
                </a:cubicBezTo>
                <a:cubicBezTo>
                  <a:pt x="5240750" y="999261"/>
                  <a:pt x="5230498" y="1041811"/>
                  <a:pt x="5209993" y="1077223"/>
                </a:cubicBezTo>
                <a:cubicBezTo>
                  <a:pt x="5189488" y="1112634"/>
                  <a:pt x="5164184" y="1141358"/>
                  <a:pt x="5134080" y="1163396"/>
                </a:cubicBezTo>
                <a:cubicBezTo>
                  <a:pt x="5103976" y="1185433"/>
                  <a:pt x="5071090" y="1201477"/>
                  <a:pt x="5035421" y="1211528"/>
                </a:cubicBezTo>
                <a:cubicBezTo>
                  <a:pt x="4999751" y="1221578"/>
                  <a:pt x="4966896" y="1226604"/>
                  <a:pt x="4936858" y="1226604"/>
                </a:cubicBezTo>
                <a:cubicBezTo>
                  <a:pt x="4834738" y="1226604"/>
                  <a:pt x="4754025" y="1194645"/>
                  <a:pt x="4694721" y="1130727"/>
                </a:cubicBezTo>
                <a:cubicBezTo>
                  <a:pt x="4635418" y="1066809"/>
                  <a:pt x="4605766" y="990227"/>
                  <a:pt x="4605766" y="900981"/>
                </a:cubicBezTo>
                <a:cubicBezTo>
                  <a:pt x="4605766" y="861875"/>
                  <a:pt x="4614501" y="821527"/>
                  <a:pt x="4631973" y="779937"/>
                </a:cubicBezTo>
                <a:cubicBezTo>
                  <a:pt x="4649445" y="738347"/>
                  <a:pt x="4675798" y="699346"/>
                  <a:pt x="4711031" y="662934"/>
                </a:cubicBezTo>
                <a:cubicBezTo>
                  <a:pt x="4746265" y="626522"/>
                  <a:pt x="4789639" y="596242"/>
                  <a:pt x="4841151" y="572091"/>
                </a:cubicBezTo>
                <a:cubicBezTo>
                  <a:pt x="4892662" y="547940"/>
                  <a:pt x="4951845" y="535865"/>
                  <a:pt x="5018699" y="535865"/>
                </a:cubicBezTo>
                <a:cubicBezTo>
                  <a:pt x="5059128" y="535865"/>
                  <a:pt x="5115794" y="545512"/>
                  <a:pt x="5188698" y="564807"/>
                </a:cubicBezTo>
                <a:cubicBezTo>
                  <a:pt x="5261602" y="584102"/>
                  <a:pt x="5333296" y="619360"/>
                  <a:pt x="5403780" y="670581"/>
                </a:cubicBezTo>
                <a:cubicBezTo>
                  <a:pt x="5474263" y="721803"/>
                  <a:pt x="5535438" y="791835"/>
                  <a:pt x="5587306" y="880678"/>
                </a:cubicBezTo>
                <a:cubicBezTo>
                  <a:pt x="5639172" y="969521"/>
                  <a:pt x="5665106" y="1084023"/>
                  <a:pt x="5665106" y="1224184"/>
                </a:cubicBezTo>
                <a:cubicBezTo>
                  <a:pt x="5665106" y="1297556"/>
                  <a:pt x="5654006" y="1370161"/>
                  <a:pt x="5631808" y="1442000"/>
                </a:cubicBezTo>
                <a:cubicBezTo>
                  <a:pt x="5609609" y="1513839"/>
                  <a:pt x="5574916" y="1579201"/>
                  <a:pt x="5527727" y="1638085"/>
                </a:cubicBezTo>
                <a:cubicBezTo>
                  <a:pt x="5480539" y="1696970"/>
                  <a:pt x="5421687" y="1744812"/>
                  <a:pt x="5351171" y="1781610"/>
                </a:cubicBezTo>
                <a:cubicBezTo>
                  <a:pt x="5280655" y="1818409"/>
                  <a:pt x="5196869" y="1836808"/>
                  <a:pt x="5099814" y="1836808"/>
                </a:cubicBezTo>
                <a:cubicBezTo>
                  <a:pt x="5065904" y="1836808"/>
                  <a:pt x="5023603" y="1832695"/>
                  <a:pt x="4972914" y="1824467"/>
                </a:cubicBezTo>
                <a:cubicBezTo>
                  <a:pt x="4922225" y="1816239"/>
                  <a:pt x="4865567" y="1797348"/>
                  <a:pt x="4802940" y="1767792"/>
                </a:cubicBezTo>
                <a:cubicBezTo>
                  <a:pt x="4740313" y="1738237"/>
                  <a:pt x="4674588" y="1694913"/>
                  <a:pt x="4605766" y="1637819"/>
                </a:cubicBezTo>
                <a:cubicBezTo>
                  <a:pt x="4536943" y="1580725"/>
                  <a:pt x="4468952" y="1503635"/>
                  <a:pt x="4401791" y="1406548"/>
                </a:cubicBezTo>
                <a:cubicBezTo>
                  <a:pt x="4334631" y="1309462"/>
                  <a:pt x="4270729" y="1189482"/>
                  <a:pt x="4210086" y="1046611"/>
                </a:cubicBezTo>
                <a:cubicBezTo>
                  <a:pt x="4157023" y="921598"/>
                  <a:pt x="4109130" y="764336"/>
                  <a:pt x="4066406" y="574823"/>
                </a:cubicBezTo>
                <a:lnTo>
                  <a:pt x="4051280" y="504890"/>
                </a:lnTo>
                <a:lnTo>
                  <a:pt x="4020631" y="504890"/>
                </a:lnTo>
                <a:lnTo>
                  <a:pt x="3817265" y="504890"/>
                </a:lnTo>
                <a:lnTo>
                  <a:pt x="3817265" y="2084607"/>
                </a:lnTo>
                <a:lnTo>
                  <a:pt x="3591148" y="1921892"/>
                </a:lnTo>
                <a:lnTo>
                  <a:pt x="3591148" y="1039303"/>
                </a:lnTo>
                <a:cubicBezTo>
                  <a:pt x="3591148" y="1021428"/>
                  <a:pt x="3583041" y="990154"/>
                  <a:pt x="3566828" y="945483"/>
                </a:cubicBezTo>
                <a:cubicBezTo>
                  <a:pt x="3550615" y="900811"/>
                  <a:pt x="3522310" y="853260"/>
                  <a:pt x="3481914" y="802829"/>
                </a:cubicBezTo>
                <a:cubicBezTo>
                  <a:pt x="3472331" y="779921"/>
                  <a:pt x="3455222" y="755714"/>
                  <a:pt x="3430587" y="730208"/>
                </a:cubicBezTo>
                <a:cubicBezTo>
                  <a:pt x="3405953" y="704702"/>
                  <a:pt x="3377438" y="680551"/>
                  <a:pt x="3345044" y="657755"/>
                </a:cubicBezTo>
                <a:cubicBezTo>
                  <a:pt x="3312649" y="634960"/>
                  <a:pt x="3278568" y="616520"/>
                  <a:pt x="3242802" y="602437"/>
                </a:cubicBezTo>
                <a:cubicBezTo>
                  <a:pt x="3207036" y="588352"/>
                  <a:pt x="3174102" y="581311"/>
                  <a:pt x="3143997" y="581311"/>
                </a:cubicBezTo>
                <a:cubicBezTo>
                  <a:pt x="3093631" y="581311"/>
                  <a:pt x="3046483" y="593830"/>
                  <a:pt x="3002553" y="618868"/>
                </a:cubicBezTo>
                <a:cubicBezTo>
                  <a:pt x="2958624" y="643906"/>
                  <a:pt x="2924753" y="671477"/>
                  <a:pt x="2900942" y="701580"/>
                </a:cubicBezTo>
                <a:cubicBezTo>
                  <a:pt x="2912267" y="691449"/>
                  <a:pt x="2939305" y="686383"/>
                  <a:pt x="2982057" y="686383"/>
                </a:cubicBezTo>
                <a:cubicBezTo>
                  <a:pt x="3112086" y="686383"/>
                  <a:pt x="3205326" y="711784"/>
                  <a:pt x="3261774" y="762586"/>
                </a:cubicBezTo>
                <a:cubicBezTo>
                  <a:pt x="3318223" y="813388"/>
                  <a:pt x="3346447" y="882347"/>
                  <a:pt x="3346447" y="969464"/>
                </a:cubicBezTo>
                <a:cubicBezTo>
                  <a:pt x="3346447" y="1018379"/>
                  <a:pt x="3322417" y="1090984"/>
                  <a:pt x="3274358" y="1187280"/>
                </a:cubicBezTo>
                <a:cubicBezTo>
                  <a:pt x="3226299" y="1283577"/>
                  <a:pt x="3143061" y="1391367"/>
                  <a:pt x="3024648" y="1510653"/>
                </a:cubicBezTo>
                <a:lnTo>
                  <a:pt x="2802548" y="1253368"/>
                </a:lnTo>
                <a:lnTo>
                  <a:pt x="2835846" y="1224184"/>
                </a:lnTo>
                <a:cubicBezTo>
                  <a:pt x="2853657" y="1210762"/>
                  <a:pt x="2876025" y="1192975"/>
                  <a:pt x="2902950" y="1170825"/>
                </a:cubicBezTo>
                <a:cubicBezTo>
                  <a:pt x="2929876" y="1148675"/>
                  <a:pt x="2969264" y="1116772"/>
                  <a:pt x="3021114" y="1075117"/>
                </a:cubicBezTo>
                <a:cubicBezTo>
                  <a:pt x="3047281" y="1034334"/>
                  <a:pt x="3069424" y="998068"/>
                  <a:pt x="3087541" y="966318"/>
                </a:cubicBezTo>
                <a:cubicBezTo>
                  <a:pt x="3105658" y="934569"/>
                  <a:pt x="3114717" y="913338"/>
                  <a:pt x="3114717" y="902626"/>
                </a:cubicBezTo>
                <a:cubicBezTo>
                  <a:pt x="3114717" y="890882"/>
                  <a:pt x="3103827" y="885009"/>
                  <a:pt x="3082048" y="885009"/>
                </a:cubicBezTo>
                <a:cubicBezTo>
                  <a:pt x="3081661" y="885009"/>
                  <a:pt x="3072683" y="889010"/>
                  <a:pt x="3055114" y="897012"/>
                </a:cubicBezTo>
                <a:cubicBezTo>
                  <a:pt x="3037545" y="905014"/>
                  <a:pt x="3011531" y="916420"/>
                  <a:pt x="2977072" y="931230"/>
                </a:cubicBezTo>
                <a:cubicBezTo>
                  <a:pt x="2944193" y="946749"/>
                  <a:pt x="2913034" y="962164"/>
                  <a:pt x="2883591" y="977474"/>
                </a:cubicBezTo>
                <a:cubicBezTo>
                  <a:pt x="2854148" y="992784"/>
                  <a:pt x="2826343" y="1000439"/>
                  <a:pt x="2800176" y="1000439"/>
                </a:cubicBezTo>
                <a:cubicBezTo>
                  <a:pt x="2753553" y="1000439"/>
                  <a:pt x="2715996" y="992106"/>
                  <a:pt x="2687505" y="975441"/>
                </a:cubicBezTo>
                <a:cubicBezTo>
                  <a:pt x="2659015" y="958776"/>
                  <a:pt x="2636510" y="938029"/>
                  <a:pt x="2619990" y="913201"/>
                </a:cubicBezTo>
                <a:cubicBezTo>
                  <a:pt x="2603470" y="888373"/>
                  <a:pt x="2592387" y="861819"/>
                  <a:pt x="2586740" y="833538"/>
                </a:cubicBezTo>
                <a:cubicBezTo>
                  <a:pt x="2581094" y="805257"/>
                  <a:pt x="2578271" y="779695"/>
                  <a:pt x="2578271" y="756851"/>
                </a:cubicBezTo>
                <a:cubicBezTo>
                  <a:pt x="2578271" y="723359"/>
                  <a:pt x="2584361" y="687819"/>
                  <a:pt x="2596541" y="650230"/>
                </a:cubicBezTo>
                <a:cubicBezTo>
                  <a:pt x="2608721" y="612640"/>
                  <a:pt x="2626959" y="586312"/>
                  <a:pt x="2651256" y="571244"/>
                </a:cubicBezTo>
                <a:cubicBezTo>
                  <a:pt x="2693588" y="498001"/>
                  <a:pt x="2737534" y="446755"/>
                  <a:pt x="2783092" y="417507"/>
                </a:cubicBezTo>
                <a:cubicBezTo>
                  <a:pt x="2828651" y="388258"/>
                  <a:pt x="2872298" y="366689"/>
                  <a:pt x="2914033" y="352798"/>
                </a:cubicBezTo>
                <a:cubicBezTo>
                  <a:pt x="2955768" y="338908"/>
                  <a:pt x="2993350" y="329809"/>
                  <a:pt x="3026777" y="325502"/>
                </a:cubicBezTo>
                <a:cubicBezTo>
                  <a:pt x="3060204" y="321194"/>
                  <a:pt x="3085274" y="319041"/>
                  <a:pt x="3101988" y="319041"/>
                </a:cubicBezTo>
                <a:lnTo>
                  <a:pt x="3154306" y="319041"/>
                </a:lnTo>
                <a:lnTo>
                  <a:pt x="3154306" y="350016"/>
                </a:lnTo>
                <a:cubicBezTo>
                  <a:pt x="3198929" y="331915"/>
                  <a:pt x="3247424" y="335932"/>
                  <a:pt x="3299792" y="362067"/>
                </a:cubicBezTo>
                <a:cubicBezTo>
                  <a:pt x="3352158" y="388202"/>
                  <a:pt x="3399467" y="420782"/>
                  <a:pt x="3441719" y="459807"/>
                </a:cubicBezTo>
                <a:cubicBezTo>
                  <a:pt x="3483970" y="498832"/>
                  <a:pt x="3522560" y="543697"/>
                  <a:pt x="3557487" y="594402"/>
                </a:cubicBezTo>
                <a:cubicBezTo>
                  <a:pt x="3566219" y="607079"/>
                  <a:pt x="3573469" y="619452"/>
                  <a:pt x="3579238" y="631522"/>
                </a:cubicBezTo>
                <a:lnTo>
                  <a:pt x="3591148" y="664217"/>
                </a:lnTo>
                <a:close/>
                <a:moveTo>
                  <a:pt x="2059735" y="0"/>
                </a:moveTo>
                <a:cubicBezTo>
                  <a:pt x="2139108" y="31620"/>
                  <a:pt x="2190450" y="75114"/>
                  <a:pt x="2213762" y="130481"/>
                </a:cubicBezTo>
                <a:cubicBezTo>
                  <a:pt x="2237074" y="185849"/>
                  <a:pt x="2253537" y="232811"/>
                  <a:pt x="2263153" y="271368"/>
                </a:cubicBezTo>
                <a:lnTo>
                  <a:pt x="2271283" y="297358"/>
                </a:lnTo>
                <a:lnTo>
                  <a:pt x="2490479" y="297358"/>
                </a:lnTo>
                <a:lnTo>
                  <a:pt x="2622896" y="504890"/>
                </a:lnTo>
                <a:lnTo>
                  <a:pt x="2282754" y="504890"/>
                </a:lnTo>
                <a:lnTo>
                  <a:pt x="2282754" y="2084607"/>
                </a:lnTo>
                <a:lnTo>
                  <a:pt x="2059735" y="1922086"/>
                </a:lnTo>
                <a:lnTo>
                  <a:pt x="2059735" y="710873"/>
                </a:lnTo>
                <a:cubicBezTo>
                  <a:pt x="2059735" y="701903"/>
                  <a:pt x="2054743" y="686520"/>
                  <a:pt x="2044756" y="664725"/>
                </a:cubicBezTo>
                <a:cubicBezTo>
                  <a:pt x="2034769" y="642929"/>
                  <a:pt x="2021944" y="620271"/>
                  <a:pt x="2006279" y="596750"/>
                </a:cubicBezTo>
                <a:cubicBezTo>
                  <a:pt x="1990615" y="573228"/>
                  <a:pt x="1975312" y="552683"/>
                  <a:pt x="1960374" y="535114"/>
                </a:cubicBezTo>
                <a:cubicBezTo>
                  <a:pt x="1945435" y="517546"/>
                  <a:pt x="1934965" y="507471"/>
                  <a:pt x="1928963" y="504890"/>
                </a:cubicBezTo>
                <a:lnTo>
                  <a:pt x="1914053" y="504890"/>
                </a:lnTo>
                <a:lnTo>
                  <a:pt x="1786721" y="504890"/>
                </a:lnTo>
                <a:lnTo>
                  <a:pt x="1652896" y="504890"/>
                </a:lnTo>
                <a:cubicBezTo>
                  <a:pt x="1673126" y="510536"/>
                  <a:pt x="1690848" y="536712"/>
                  <a:pt x="1706061" y="583416"/>
                </a:cubicBezTo>
                <a:cubicBezTo>
                  <a:pt x="1721274" y="630120"/>
                  <a:pt x="1728881" y="674622"/>
                  <a:pt x="1728881" y="716922"/>
                </a:cubicBezTo>
                <a:cubicBezTo>
                  <a:pt x="1728881" y="733249"/>
                  <a:pt x="1727703" y="750640"/>
                  <a:pt x="1725348" y="769096"/>
                </a:cubicBezTo>
                <a:cubicBezTo>
                  <a:pt x="1722992" y="787551"/>
                  <a:pt x="1720040" y="792230"/>
                  <a:pt x="1716491" y="783131"/>
                </a:cubicBezTo>
                <a:cubicBezTo>
                  <a:pt x="1716491" y="783131"/>
                  <a:pt x="1706440" y="792520"/>
                  <a:pt x="1686339" y="811299"/>
                </a:cubicBezTo>
                <a:cubicBezTo>
                  <a:pt x="1704375" y="823043"/>
                  <a:pt x="1713393" y="827786"/>
                  <a:pt x="1713393" y="825528"/>
                </a:cubicBezTo>
                <a:lnTo>
                  <a:pt x="1687113" y="896431"/>
                </a:lnTo>
                <a:cubicBezTo>
                  <a:pt x="1684209" y="907918"/>
                  <a:pt x="1681612" y="914774"/>
                  <a:pt x="1679321" y="917001"/>
                </a:cubicBezTo>
                <a:cubicBezTo>
                  <a:pt x="1679321" y="931810"/>
                  <a:pt x="1678289" y="939215"/>
                  <a:pt x="1676223" y="939215"/>
                </a:cubicBezTo>
                <a:lnTo>
                  <a:pt x="1676223" y="914823"/>
                </a:lnTo>
                <a:lnTo>
                  <a:pt x="1672981" y="2069120"/>
                </a:lnTo>
                <a:lnTo>
                  <a:pt x="1537369" y="2009929"/>
                </a:lnTo>
                <a:lnTo>
                  <a:pt x="1521785" y="1966758"/>
                </a:lnTo>
                <a:cubicBezTo>
                  <a:pt x="1521365" y="1965338"/>
                  <a:pt x="1520962" y="1964434"/>
                  <a:pt x="1520575" y="1964047"/>
                </a:cubicBezTo>
                <a:cubicBezTo>
                  <a:pt x="1520188" y="1963660"/>
                  <a:pt x="1518591" y="1962063"/>
                  <a:pt x="1515784" y="1959256"/>
                </a:cubicBezTo>
                <a:lnTo>
                  <a:pt x="1526813" y="1904770"/>
                </a:lnTo>
                <a:lnTo>
                  <a:pt x="1353892" y="1781296"/>
                </a:lnTo>
                <a:cubicBezTo>
                  <a:pt x="1349407" y="1781296"/>
                  <a:pt x="1341760" y="1775891"/>
                  <a:pt x="1330951" y="1765082"/>
                </a:cubicBezTo>
                <a:lnTo>
                  <a:pt x="1322142" y="1750418"/>
                </a:lnTo>
                <a:lnTo>
                  <a:pt x="1274664" y="1711796"/>
                </a:lnTo>
                <a:cubicBezTo>
                  <a:pt x="1272760" y="1709860"/>
                  <a:pt x="1266775" y="1706149"/>
                  <a:pt x="1256708" y="1700664"/>
                </a:cubicBezTo>
                <a:cubicBezTo>
                  <a:pt x="1246641" y="1695179"/>
                  <a:pt x="1226507" y="1682386"/>
                  <a:pt x="1196307" y="1662284"/>
                </a:cubicBezTo>
                <a:cubicBezTo>
                  <a:pt x="1170269" y="1651153"/>
                  <a:pt x="1148643" y="1641772"/>
                  <a:pt x="1131429" y="1634141"/>
                </a:cubicBezTo>
                <a:cubicBezTo>
                  <a:pt x="1114215" y="1626510"/>
                  <a:pt x="1097986" y="1619984"/>
                  <a:pt x="1082740" y="1614564"/>
                </a:cubicBezTo>
                <a:cubicBezTo>
                  <a:pt x="1067495" y="1609143"/>
                  <a:pt x="1055694" y="1605288"/>
                  <a:pt x="1047337" y="1602997"/>
                </a:cubicBezTo>
                <a:cubicBezTo>
                  <a:pt x="1038981" y="1600706"/>
                  <a:pt x="1026365" y="1598367"/>
                  <a:pt x="1009490" y="1595979"/>
                </a:cubicBezTo>
                <a:cubicBezTo>
                  <a:pt x="993422" y="1594301"/>
                  <a:pt x="981201" y="1593970"/>
                  <a:pt x="972828" y="1594987"/>
                </a:cubicBezTo>
                <a:cubicBezTo>
                  <a:pt x="968642" y="1595495"/>
                  <a:pt x="963316" y="1595622"/>
                  <a:pt x="956851" y="1595368"/>
                </a:cubicBezTo>
                <a:lnTo>
                  <a:pt x="934450" y="1593497"/>
                </a:lnTo>
                <a:lnTo>
                  <a:pt x="931454" y="1595737"/>
                </a:lnTo>
                <a:cubicBezTo>
                  <a:pt x="927901" y="1597253"/>
                  <a:pt x="921808" y="1599528"/>
                  <a:pt x="913177" y="1602561"/>
                </a:cubicBezTo>
                <a:lnTo>
                  <a:pt x="716729" y="1357182"/>
                </a:lnTo>
                <a:lnTo>
                  <a:pt x="1208697" y="1083781"/>
                </a:lnTo>
                <a:cubicBezTo>
                  <a:pt x="1175947" y="1081651"/>
                  <a:pt x="1138592" y="1064333"/>
                  <a:pt x="1096631" y="1031825"/>
                </a:cubicBezTo>
                <a:cubicBezTo>
                  <a:pt x="1054670" y="999318"/>
                  <a:pt x="1015669" y="962906"/>
                  <a:pt x="979628" y="922591"/>
                </a:cubicBezTo>
                <a:cubicBezTo>
                  <a:pt x="943588" y="882275"/>
                  <a:pt x="911895" y="839515"/>
                  <a:pt x="884550" y="794311"/>
                </a:cubicBezTo>
                <a:cubicBezTo>
                  <a:pt x="857205" y="749107"/>
                  <a:pt x="843032" y="712212"/>
                  <a:pt x="842032" y="683624"/>
                </a:cubicBezTo>
                <a:cubicBezTo>
                  <a:pt x="832901" y="722214"/>
                  <a:pt x="815131" y="763312"/>
                  <a:pt x="788721" y="806919"/>
                </a:cubicBezTo>
                <a:cubicBezTo>
                  <a:pt x="775517" y="828722"/>
                  <a:pt x="758357" y="850100"/>
                  <a:pt x="737244" y="871053"/>
                </a:cubicBezTo>
                <a:lnTo>
                  <a:pt x="662372" y="932361"/>
                </a:lnTo>
                <a:lnTo>
                  <a:pt x="665979" y="961938"/>
                </a:lnTo>
                <a:cubicBezTo>
                  <a:pt x="666430" y="993445"/>
                  <a:pt x="656413" y="1022557"/>
                  <a:pt x="635928" y="1049273"/>
                </a:cubicBezTo>
                <a:cubicBezTo>
                  <a:pt x="608616" y="1084894"/>
                  <a:pt x="573987" y="1102704"/>
                  <a:pt x="532042" y="1102704"/>
                </a:cubicBezTo>
                <a:cubicBezTo>
                  <a:pt x="492903" y="1102704"/>
                  <a:pt x="439625" y="1079740"/>
                  <a:pt x="372206" y="1033810"/>
                </a:cubicBezTo>
                <a:cubicBezTo>
                  <a:pt x="304788" y="987880"/>
                  <a:pt x="237409" y="895189"/>
                  <a:pt x="170071" y="755738"/>
                </a:cubicBezTo>
                <a:lnTo>
                  <a:pt x="331044" y="687254"/>
                </a:lnTo>
                <a:cubicBezTo>
                  <a:pt x="353113" y="730135"/>
                  <a:pt x="374126" y="763635"/>
                  <a:pt x="394082" y="787753"/>
                </a:cubicBezTo>
                <a:cubicBezTo>
                  <a:pt x="414039" y="811872"/>
                  <a:pt x="426630" y="823931"/>
                  <a:pt x="431857" y="823931"/>
                </a:cubicBezTo>
                <a:cubicBezTo>
                  <a:pt x="449281" y="823931"/>
                  <a:pt x="466276" y="811888"/>
                  <a:pt x="482845" y="787802"/>
                </a:cubicBezTo>
                <a:cubicBezTo>
                  <a:pt x="499413" y="763715"/>
                  <a:pt x="518458" y="732006"/>
                  <a:pt x="539979" y="692675"/>
                </a:cubicBezTo>
                <a:cubicBezTo>
                  <a:pt x="560629" y="660151"/>
                  <a:pt x="583432" y="622312"/>
                  <a:pt x="608390" y="579157"/>
                </a:cubicBezTo>
                <a:cubicBezTo>
                  <a:pt x="633347" y="536002"/>
                  <a:pt x="662362" y="511246"/>
                  <a:pt x="695434" y="504890"/>
                </a:cubicBezTo>
                <a:lnTo>
                  <a:pt x="114510" y="504890"/>
                </a:lnTo>
                <a:lnTo>
                  <a:pt x="0" y="297358"/>
                </a:lnTo>
                <a:lnTo>
                  <a:pt x="1655852" y="297358"/>
                </a:lnTo>
                <a:lnTo>
                  <a:pt x="1771520" y="297358"/>
                </a:lnTo>
                <a:lnTo>
                  <a:pt x="1971263" y="297358"/>
                </a:lnTo>
                <a:cubicBezTo>
                  <a:pt x="2005916" y="322840"/>
                  <a:pt x="2033541" y="343780"/>
                  <a:pt x="2054137" y="360178"/>
                </a:cubicBezTo>
                <a:lnTo>
                  <a:pt x="2059735" y="364742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43" y="204717"/>
            <a:ext cx="11401191" cy="1149656"/>
          </a:xfrm>
          <a:prstGeom prst="rect">
            <a:avLst/>
          </a:prstGeom>
        </p:spPr>
      </p:pic>
      <p:pic>
        <p:nvPicPr>
          <p:cNvPr id="7" name="Picture 6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139" y="285220"/>
            <a:ext cx="1687938" cy="9886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5710">
            <a:off x="-68803" y="1510687"/>
            <a:ext cx="3601485" cy="370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08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09" b="37837"/>
          <a:stretch/>
        </p:blipFill>
        <p:spPr>
          <a:xfrm>
            <a:off x="1" y="6366019"/>
            <a:ext cx="12137724" cy="49198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25883"/>
            <a:ext cx="12192000" cy="6858000"/>
          </a:xfrm>
          <a:prstGeom prst="rect">
            <a:avLst/>
          </a:prstGeom>
          <a:noFill/>
          <a:ln w="282575">
            <a:gradFill>
              <a:gsLst>
                <a:gs pos="24000">
                  <a:srgbClr val="6600FF"/>
                </a:gs>
                <a:gs pos="53500">
                  <a:srgbClr val="C0805A"/>
                </a:gs>
                <a:gs pos="10000">
                  <a:srgbClr val="FF0000"/>
                </a:gs>
                <a:gs pos="8000">
                  <a:srgbClr val="FF0000"/>
                </a:gs>
                <a:gs pos="4000">
                  <a:srgbClr val="00B050"/>
                </a:gs>
                <a:gs pos="0">
                  <a:srgbClr val="99FF33">
                    <a:alpha val="57000"/>
                  </a:srgbClr>
                </a:gs>
                <a:gs pos="41000">
                  <a:srgbClr val="CC6600"/>
                </a:gs>
                <a:gs pos="61000">
                  <a:srgbClr val="806680"/>
                </a:gs>
                <a:gs pos="80000">
                  <a:srgbClr val="FF993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928191" y="949375"/>
            <a:ext cx="4462199" cy="1107996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6600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6600" b="1" kern="0" dirty="0">
              <a:ln w="11430"/>
              <a:gradFill flip="none" rotWithShape="1">
                <a:gsLst>
                  <a:gs pos="16000">
                    <a:schemeClr val="accent6">
                      <a:lumMod val="50000"/>
                    </a:schemeClr>
                  </a:gs>
                  <a:gs pos="85000">
                    <a:srgbClr val="AC1525"/>
                  </a:gs>
                  <a:gs pos="99000">
                    <a:srgbClr val="FF0000"/>
                  </a:gs>
                  <a:gs pos="0">
                    <a:srgbClr val="FFFF00"/>
                  </a:gs>
                  <a:gs pos="42000">
                    <a:schemeClr val="accent5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60007" dist="200025" dir="15000000" sy="30000" kx="-1800000" algn="bl" rotWithShape="0">
                  <a:schemeClr val="accent1">
                    <a:lumMod val="75000"/>
                    <a:alpha val="32000"/>
                  </a:schemeClr>
                </a:outerShdw>
              </a:effectLst>
              <a:latin typeface="Calibri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06"/>
          <a:stretch/>
        </p:blipFill>
        <p:spPr>
          <a:xfrm>
            <a:off x="1143820" y="207229"/>
            <a:ext cx="1234628" cy="17335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6"/>
          <a:stretch/>
        </p:blipFill>
        <p:spPr>
          <a:xfrm>
            <a:off x="10082578" y="264639"/>
            <a:ext cx="1416676" cy="173355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383128" y="1647540"/>
            <a:ext cx="5322271" cy="411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808735" y="2215362"/>
            <a:ext cx="3562042" cy="35243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388964" y="2013640"/>
            <a:ext cx="961170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বাম পাশের কথাগুলোর সাথে ডান পাশের কথাগুলোর মিল কর। </a:t>
            </a:r>
            <a:endParaRPr lang="en-US" sz="3600" dirty="0">
              <a:solidFill>
                <a:srgbClr val="FF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01645" y="2686486"/>
            <a:ext cx="5284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খাসিয়াদের দেবতা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64548" y="3373195"/>
            <a:ext cx="4369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খাসিয়াদের সমাজব্যবস্থা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01645" y="4100282"/>
            <a:ext cx="4445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খাসিয়াদের ভাষা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08520" y="4881079"/>
            <a:ext cx="4769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খাসিয়াদের পোশাক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36913" y="2712113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ফুংগ মারুং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912071" y="3507727"/>
            <a:ext cx="2206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উব্লাই নাংথউ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975923" y="4218874"/>
            <a:ext cx="23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FF7C80"/>
                </a:solidFill>
                <a:latin typeface="NikoshBAN" pitchFamily="2" charset="0"/>
                <a:cs typeface="NikoshBAN" pitchFamily="2" charset="0"/>
              </a:rPr>
              <a:t>মাতৃতান্ত্রিক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190965" y="4845177"/>
            <a:ext cx="1726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মনখেমে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75490" y="5625570"/>
            <a:ext cx="49149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1E5EEE"/>
                </a:solidFill>
                <a:latin typeface="NikoshBAN" pitchFamily="2" charset="0"/>
                <a:cs typeface="NikoshBAN" pitchFamily="2" charset="0"/>
              </a:rPr>
              <a:t>এসো মিলিয়ে নিই </a:t>
            </a:r>
            <a:endParaRPr lang="en-US" sz="4000" dirty="0">
              <a:solidFill>
                <a:srgbClr val="1E5EE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Striped Right Arrow 34"/>
          <p:cNvSpPr/>
          <p:nvPr/>
        </p:nvSpPr>
        <p:spPr>
          <a:xfrm>
            <a:off x="6005082" y="2785816"/>
            <a:ext cx="1295400" cy="304800"/>
          </a:xfrm>
          <a:prstGeom prst="stripedRightArrow">
            <a:avLst/>
          </a:prstGeom>
          <a:gradFill flip="none" rotWithShape="1">
            <a:gsLst>
              <a:gs pos="71000">
                <a:srgbClr val="A603AB">
                  <a:alpha val="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triped Right Arrow 35"/>
          <p:cNvSpPr/>
          <p:nvPr/>
        </p:nvSpPr>
        <p:spPr>
          <a:xfrm>
            <a:off x="6056750" y="3522187"/>
            <a:ext cx="1295400" cy="304800"/>
          </a:xfrm>
          <a:prstGeom prst="stripedRightArrow">
            <a:avLst/>
          </a:prstGeom>
          <a:gradFill flip="none" rotWithShape="1">
            <a:gsLst>
              <a:gs pos="71000">
                <a:srgbClr val="A603AB">
                  <a:alpha val="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triped Right Arrow 36"/>
          <p:cNvSpPr/>
          <p:nvPr/>
        </p:nvSpPr>
        <p:spPr>
          <a:xfrm>
            <a:off x="6075781" y="4303591"/>
            <a:ext cx="1295400" cy="304800"/>
          </a:xfrm>
          <a:prstGeom prst="stripedRightArrow">
            <a:avLst/>
          </a:prstGeom>
          <a:gradFill flip="none" rotWithShape="1">
            <a:gsLst>
              <a:gs pos="71000">
                <a:srgbClr val="A603AB">
                  <a:alpha val="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triped Right Arrow 37"/>
          <p:cNvSpPr/>
          <p:nvPr/>
        </p:nvSpPr>
        <p:spPr>
          <a:xfrm>
            <a:off x="6056750" y="4991918"/>
            <a:ext cx="1295400" cy="304800"/>
          </a:xfrm>
          <a:prstGeom prst="stripedRightArrow">
            <a:avLst/>
          </a:prstGeom>
          <a:gradFill flip="none" rotWithShape="1">
            <a:gsLst>
              <a:gs pos="71000">
                <a:srgbClr val="A603AB">
                  <a:alpha val="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855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63256 -0.008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28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-0.00053 -0.1159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-588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48148E-6 L -0.00937 -0.103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-597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85185E-6 L 0.00625 -0.0958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13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59259E-6 L 0.00365 0.3155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1550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0" grpId="0"/>
      <p:bldP spid="31" grpId="0"/>
      <p:bldP spid="32" grpId="0"/>
      <p:bldP spid="33" grpId="0"/>
      <p:bldP spid="34" grpId="0"/>
      <p:bldP spid="35" grpId="0" animBg="1"/>
      <p:bldP spid="36" grpId="0" animBg="1"/>
      <p:bldP spid="37" grpId="0" animBg="1"/>
      <p:bldP spid="3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883"/>
            <a:ext cx="12192000" cy="6858000"/>
          </a:xfrm>
          <a:prstGeom prst="rect">
            <a:avLst/>
          </a:prstGeom>
          <a:noFill/>
          <a:ln w="282575">
            <a:gradFill>
              <a:gsLst>
                <a:gs pos="24000">
                  <a:srgbClr val="6600FF"/>
                </a:gs>
                <a:gs pos="53500">
                  <a:srgbClr val="C0805A"/>
                </a:gs>
                <a:gs pos="10000">
                  <a:srgbClr val="FF0000"/>
                </a:gs>
                <a:gs pos="8000">
                  <a:srgbClr val="FF0000"/>
                </a:gs>
                <a:gs pos="4000">
                  <a:srgbClr val="00B050"/>
                </a:gs>
                <a:gs pos="0">
                  <a:srgbClr val="99FF33">
                    <a:alpha val="57000"/>
                  </a:srgbClr>
                </a:gs>
                <a:gs pos="41000">
                  <a:srgbClr val="CC6600"/>
                </a:gs>
                <a:gs pos="61000">
                  <a:srgbClr val="806680"/>
                </a:gs>
                <a:gs pos="80000">
                  <a:srgbClr val="FF993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10503161"/>
              </p:ext>
            </p:extLst>
          </p:nvPr>
        </p:nvGraphicFramePr>
        <p:xfrm>
          <a:off x="1650985" y="1046864"/>
          <a:ext cx="8950817" cy="5199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339631" y="535673"/>
            <a:ext cx="4958367" cy="703745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500" dist="1016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40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নজরে খাসি জীবনব্যবস্থাঃ</a:t>
            </a:r>
            <a:endParaRPr lang="en-US" sz="4000" b="1" dirty="0" smtClean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048" y="2519328"/>
            <a:ext cx="1831364" cy="24023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51" y="2452954"/>
            <a:ext cx="1831364" cy="240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757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5C11772-F264-4830-883A-55323663AF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B5C11772-F264-4830-883A-55323663AF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B5C11772-F264-4830-883A-55323663AF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B5C11772-F264-4830-883A-55323663AF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20B64CF-16A2-4179-B14F-53FB34FEB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620B64CF-16A2-4179-B14F-53FB34FEB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graphicEl>
                                              <a:dgm id="{620B64CF-16A2-4179-B14F-53FB34FEB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dgm id="{620B64CF-16A2-4179-B14F-53FB34FEB4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3E6EB38-5DAF-4DB0-8438-6DF0143EC4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33E6EB38-5DAF-4DB0-8438-6DF0143EC4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33E6EB38-5DAF-4DB0-8438-6DF0143EC4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33E6EB38-5DAF-4DB0-8438-6DF0143EC4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7C3206-979C-42AB-8898-35576D8CA3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957C3206-979C-42AB-8898-35576D8CA3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957C3206-979C-42AB-8898-35576D8CA3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957C3206-979C-42AB-8898-35576D8CA3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F1EA8A2-6DBD-4422-8869-1931177362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2F1EA8A2-6DBD-4422-8869-1931177362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2F1EA8A2-6DBD-4422-8869-1931177362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2F1EA8A2-6DBD-4422-8869-1931177362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4E26CB4-FF07-4701-9311-E17402A729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44E26CB4-FF07-4701-9311-E17402A729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44E26CB4-FF07-4701-9311-E17402A729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graphicEl>
                                              <a:dgm id="{44E26CB4-FF07-4701-9311-E17402A729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1BA4380-A280-4AFC-B403-577DDCC96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81BA4380-A280-4AFC-B403-577DDCC96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81BA4380-A280-4AFC-B403-577DDCC96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dgm id="{81BA4380-A280-4AFC-B403-577DDCC960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5C51230-94FD-426B-9BBE-487B7EE2D6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graphicEl>
                                              <a:dgm id="{A5C51230-94FD-426B-9BBE-487B7EE2D6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graphicEl>
                                              <a:dgm id="{A5C51230-94FD-426B-9BBE-487B7EE2D6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A5C51230-94FD-426B-9BBE-487B7EE2D6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AE016FD-97AF-455E-A393-627BF27EC7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graphicEl>
                                              <a:dgm id="{AAE016FD-97AF-455E-A393-627BF27EC7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graphicEl>
                                              <a:dgm id="{AAE016FD-97AF-455E-A393-627BF27EC7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graphicEl>
                                              <a:dgm id="{AAE016FD-97AF-455E-A393-627BF27EC7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C6791F4-8E52-4510-87F9-2C4622669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graphicEl>
                                              <a:dgm id="{6C6791F4-8E52-4510-87F9-2C4622669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graphicEl>
                                              <a:dgm id="{6C6791F4-8E52-4510-87F9-2C4622669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>
                                            <p:graphicEl>
                                              <a:dgm id="{6C6791F4-8E52-4510-87F9-2C46226690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FC2ED28-7C14-48A0-93C8-137A3D2629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>
                                            <p:graphicEl>
                                              <a:dgm id="{6FC2ED28-7C14-48A0-93C8-137A3D2629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>
                                            <p:graphicEl>
                                              <a:dgm id="{6FC2ED28-7C14-48A0-93C8-137A3D2629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>
                                            <p:graphicEl>
                                              <a:dgm id="{6FC2ED28-7C14-48A0-93C8-137A3D2629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A3E8E9C-8A21-41D4-B72B-886824BFBC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>
                                            <p:graphicEl>
                                              <a:dgm id="{4A3E8E9C-8A21-41D4-B72B-886824BFBC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>
                                            <p:graphicEl>
                                              <a:dgm id="{4A3E8E9C-8A21-41D4-B72B-886824BFBC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">
                                            <p:graphicEl>
                                              <a:dgm id="{4A3E8E9C-8A21-41D4-B72B-886824BFBC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658F0D7-821C-43D1-92F0-9C71C4B64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>
                                            <p:graphicEl>
                                              <a:dgm id="{A658F0D7-821C-43D1-92F0-9C71C4B64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>
                                            <p:graphicEl>
                                              <a:dgm id="{A658F0D7-821C-43D1-92F0-9C71C4B64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">
                                            <p:graphicEl>
                                              <a:dgm id="{A658F0D7-821C-43D1-92F0-9C71C4B64A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98D979C-38FD-4E68-AAC4-7CD92F87D0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">
                                            <p:graphicEl>
                                              <a:dgm id="{B98D979C-38FD-4E68-AAC4-7CD92F87D0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">
                                            <p:graphicEl>
                                              <a:dgm id="{B98D979C-38FD-4E68-AAC4-7CD92F87D0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">
                                            <p:graphicEl>
                                              <a:dgm id="{B98D979C-38FD-4E68-AAC4-7CD92F87D0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1509864-9BC5-4794-9D7E-BA4170EFF1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">
                                            <p:graphicEl>
                                              <a:dgm id="{21509864-9BC5-4794-9D7E-BA4170EFF1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">
                                            <p:graphicEl>
                                              <a:dgm id="{21509864-9BC5-4794-9D7E-BA4170EFF1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">
                                            <p:graphicEl>
                                              <a:dgm id="{21509864-9BC5-4794-9D7E-BA4170EFF1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883"/>
            <a:ext cx="12192000" cy="6858000"/>
          </a:xfrm>
          <a:prstGeom prst="rect">
            <a:avLst/>
          </a:prstGeom>
          <a:noFill/>
          <a:ln w="282575">
            <a:gradFill>
              <a:gsLst>
                <a:gs pos="24000">
                  <a:srgbClr val="6600FF"/>
                </a:gs>
                <a:gs pos="53500">
                  <a:srgbClr val="C0805A"/>
                </a:gs>
                <a:gs pos="10000">
                  <a:srgbClr val="FF0000"/>
                </a:gs>
                <a:gs pos="8000">
                  <a:srgbClr val="FF0000"/>
                </a:gs>
                <a:gs pos="4000">
                  <a:srgbClr val="00B050"/>
                </a:gs>
                <a:gs pos="0">
                  <a:srgbClr val="99FF33">
                    <a:alpha val="57000"/>
                  </a:srgbClr>
                </a:gs>
                <a:gs pos="41000">
                  <a:srgbClr val="CC6600"/>
                </a:gs>
                <a:gs pos="61000">
                  <a:srgbClr val="806680"/>
                </a:gs>
                <a:gs pos="80000">
                  <a:srgbClr val="FF993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946807" y="278271"/>
            <a:ext cx="4462199" cy="1323439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8000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2800" b="1" kern="0" dirty="0">
              <a:ln w="11430"/>
              <a:gradFill flip="none" rotWithShape="1">
                <a:gsLst>
                  <a:gs pos="16000">
                    <a:schemeClr val="accent6">
                      <a:lumMod val="50000"/>
                    </a:schemeClr>
                  </a:gs>
                  <a:gs pos="85000">
                    <a:srgbClr val="AC1525"/>
                  </a:gs>
                  <a:gs pos="99000">
                    <a:srgbClr val="FF0000"/>
                  </a:gs>
                  <a:gs pos="0">
                    <a:srgbClr val="FFFF00"/>
                  </a:gs>
                  <a:gs pos="42000">
                    <a:schemeClr val="accent5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60007" dist="200025" dir="15000000" sy="30000" kx="-1800000" algn="bl" rotWithShape="0">
                  <a:schemeClr val="accent1">
                    <a:lumMod val="75000"/>
                    <a:alpha val="32000"/>
                  </a:schemeClr>
                </a:outerShdw>
              </a:effectLst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83243C1-F184-4FEA-BEAC-26B003B66B4F}"/>
              </a:ext>
            </a:extLst>
          </p:cNvPr>
          <p:cNvSpPr txBox="1"/>
          <p:nvPr/>
        </p:nvSpPr>
        <p:spPr>
          <a:xfrm>
            <a:off x="4644311" y="2123272"/>
            <a:ext cx="6562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খাসিয়াদের</a:t>
            </a:r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সমাজবব্যস্থা সম্পর্কে লিখ। 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B8DD9AF-D68B-4281-9FDB-2310E38ECFBF}"/>
              </a:ext>
            </a:extLst>
          </p:cNvPr>
          <p:cNvSpPr txBox="1"/>
          <p:nvPr/>
        </p:nvSpPr>
        <p:spPr>
          <a:xfrm>
            <a:off x="5030884" y="2876495"/>
            <a:ext cx="6175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 smtClean="0">
                <a:solidFill>
                  <a:srgbClr val="E947D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খাসিয়াদের</a:t>
            </a:r>
            <a:r>
              <a:rPr lang="bn-IN" sz="3600" dirty="0" smtClean="0">
                <a:solidFill>
                  <a:srgbClr val="E947D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E947D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 সম্পর্কে লিখ।  </a:t>
            </a:r>
            <a:endParaRPr lang="en-US" sz="3600" dirty="0">
              <a:solidFill>
                <a:srgbClr val="E947D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29" y="1370048"/>
            <a:ext cx="3863662" cy="30128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685" y="4382942"/>
            <a:ext cx="7714445" cy="195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544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883"/>
            <a:ext cx="12192000" cy="6858000"/>
          </a:xfrm>
          <a:prstGeom prst="rect">
            <a:avLst/>
          </a:prstGeom>
          <a:noFill/>
          <a:ln w="282575">
            <a:gradFill>
              <a:gsLst>
                <a:gs pos="24000">
                  <a:srgbClr val="6600FF"/>
                </a:gs>
                <a:gs pos="53500">
                  <a:srgbClr val="C0805A"/>
                </a:gs>
                <a:gs pos="10000">
                  <a:srgbClr val="FF0000"/>
                </a:gs>
                <a:gs pos="8000">
                  <a:srgbClr val="FF0000"/>
                </a:gs>
                <a:gs pos="4000">
                  <a:srgbClr val="00B050"/>
                </a:gs>
                <a:gs pos="0">
                  <a:srgbClr val="99FF33">
                    <a:alpha val="57000"/>
                  </a:srgbClr>
                </a:gs>
                <a:gs pos="41000">
                  <a:srgbClr val="CC6600"/>
                </a:gs>
                <a:gs pos="61000">
                  <a:srgbClr val="806680"/>
                </a:gs>
                <a:gs pos="80000">
                  <a:srgbClr val="FF993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5318" y="404612"/>
            <a:ext cx="7510642" cy="756665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6000" b="1" i="1" dirty="0" smtClean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6000" b="1" i="1" dirty="0" err="1" smtClean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6000" b="1" i="1" dirty="0" smtClean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6000" b="1" i="1" dirty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6000" b="1" i="1" dirty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11" y="1677517"/>
            <a:ext cx="1855915" cy="31486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592" y="2647947"/>
            <a:ext cx="1987011" cy="298238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405910" y="5728191"/>
            <a:ext cx="3309457" cy="4951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নং- ৮৪ , ৮৫ । 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443029" y="1436044"/>
            <a:ext cx="5235220" cy="3631638"/>
            <a:chOff x="3505405" y="1436046"/>
            <a:chExt cx="5235220" cy="363163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05405" y="1436046"/>
              <a:ext cx="5235220" cy="3631638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26" t="14318" r="30858" b="5746"/>
            <a:stretch/>
          </p:blipFill>
          <p:spPr>
            <a:xfrm>
              <a:off x="3912537" y="2009104"/>
              <a:ext cx="2076139" cy="239885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26" t="15912" r="34059" b="6656"/>
            <a:stretch/>
          </p:blipFill>
          <p:spPr>
            <a:xfrm>
              <a:off x="6078828" y="1677517"/>
              <a:ext cx="2096065" cy="27304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scene3d>
              <a:camera prst="isometricOffAxis1Right"/>
              <a:lightRig rig="threePt" dir="t"/>
            </a:scene3d>
          </p:spPr>
        </p:pic>
      </p:grpSp>
    </p:spTree>
    <p:extLst>
      <p:ext uri="{BB962C8B-B14F-4D97-AF65-F5344CB8AC3E}">
        <p14:creationId xmlns:p14="http://schemas.microsoft.com/office/powerpoint/2010/main" val="3701809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883"/>
            <a:ext cx="12192000" cy="6858000"/>
          </a:xfrm>
          <a:prstGeom prst="rect">
            <a:avLst/>
          </a:prstGeom>
          <a:noFill/>
          <a:ln w="282575">
            <a:gradFill>
              <a:gsLst>
                <a:gs pos="24000">
                  <a:srgbClr val="6600FF"/>
                </a:gs>
                <a:gs pos="53500">
                  <a:srgbClr val="C0805A"/>
                </a:gs>
                <a:gs pos="10000">
                  <a:srgbClr val="FF0000"/>
                </a:gs>
                <a:gs pos="8000">
                  <a:srgbClr val="FF0000"/>
                </a:gs>
                <a:gs pos="4000">
                  <a:srgbClr val="00B050"/>
                </a:gs>
                <a:gs pos="0">
                  <a:srgbClr val="99FF33">
                    <a:alpha val="57000"/>
                  </a:srgbClr>
                </a:gs>
                <a:gs pos="41000">
                  <a:srgbClr val="CC6600"/>
                </a:gs>
                <a:gs pos="61000">
                  <a:srgbClr val="806680"/>
                </a:gs>
                <a:gs pos="80000">
                  <a:srgbClr val="FF993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59119" y="377451"/>
            <a:ext cx="2744555" cy="978729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76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576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6508" y="2218708"/>
            <a:ext cx="104211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খাসিয়াদের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ছকটি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তুলে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511116"/>
              </p:ext>
            </p:extLst>
          </p:nvPr>
        </p:nvGraphicFramePr>
        <p:xfrm>
          <a:off x="1170707" y="3349736"/>
          <a:ext cx="10375530" cy="17172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74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502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9818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789695"/>
              </a:tblGrid>
              <a:tr h="95529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প্রধান</a:t>
                      </a:r>
                      <a:r>
                        <a:rPr lang="en-US" sz="4400" baseline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40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দেবতা</a:t>
                      </a:r>
                      <a:endParaRPr lang="en-US" sz="4400" dirty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প্রধান</a:t>
                      </a:r>
                      <a:r>
                        <a:rPr lang="en-US" sz="4400" baseline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4400" baseline="0" dirty="0" err="1" smtClean="0">
                          <a:solidFill>
                            <a:srgbClr val="FFC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উৎসব</a:t>
                      </a:r>
                      <a:endParaRPr lang="en-US" sz="4400" dirty="0">
                        <a:solidFill>
                          <a:srgbClr val="FFC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বিশেষ</a:t>
                      </a:r>
                      <a:r>
                        <a:rPr lang="en-US" sz="4400" baseline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400" baseline="0" dirty="0" err="1" smtClean="0">
                          <a:solidFill>
                            <a:schemeClr val="accent6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পোশাক</a:t>
                      </a:r>
                      <a:endParaRPr lang="en-US" sz="4400" dirty="0">
                        <a:solidFill>
                          <a:schemeClr val="accent6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সমাজ</a:t>
                      </a:r>
                      <a:r>
                        <a:rPr lang="en-US" sz="440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400" dirty="0" err="1" smtClean="0">
                          <a:solidFill>
                            <a:schemeClr val="accent2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ব্যবস্থা</a:t>
                      </a:r>
                      <a:endParaRPr lang="en-US" sz="4400" dirty="0">
                        <a:solidFill>
                          <a:schemeClr val="accent2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81926"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solidFill>
                          <a:srgbClr val="0070C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solidFill>
                          <a:srgbClr val="FF0066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solidFill>
                          <a:srgbClr val="FF0066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4-Point Star 6"/>
          <p:cNvSpPr/>
          <p:nvPr/>
        </p:nvSpPr>
        <p:spPr>
          <a:xfrm>
            <a:off x="450761" y="2026534"/>
            <a:ext cx="975747" cy="1092233"/>
          </a:xfrm>
          <a:prstGeom prst="star4">
            <a:avLst/>
          </a:prstGeom>
          <a:solidFill>
            <a:srgbClr val="00206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02155" y="5623146"/>
            <a:ext cx="2619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উব্লাই নাংথউ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59351" y="5676934"/>
            <a:ext cx="1490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নাচ-গান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12845" y="5627715"/>
            <a:ext cx="2756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ফুংগ মারুং  </a:t>
            </a:r>
            <a:endParaRPr lang="en-US" sz="32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64477" y="5549069"/>
            <a:ext cx="1782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মাতৃতান্ত্রিক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570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81481E-6 L -0.04154 -0.1722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-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-0.06458 -0.1886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9" y="-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-0.03906 -0.18148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3" y="-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4 -0.01968 L -0.02487 -0.16991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2" y="-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394"/>
            <a:ext cx="12192000" cy="1651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0" y="25883"/>
            <a:ext cx="12192000" cy="6858000"/>
          </a:xfrm>
          <a:prstGeom prst="rect">
            <a:avLst/>
          </a:prstGeom>
          <a:noFill/>
          <a:ln w="282575">
            <a:gradFill>
              <a:gsLst>
                <a:gs pos="24000">
                  <a:srgbClr val="6600FF"/>
                </a:gs>
                <a:gs pos="53500">
                  <a:srgbClr val="C0805A"/>
                </a:gs>
                <a:gs pos="10000">
                  <a:srgbClr val="FF0000"/>
                </a:gs>
                <a:gs pos="8000">
                  <a:srgbClr val="FF0000"/>
                </a:gs>
                <a:gs pos="4000">
                  <a:srgbClr val="00B050"/>
                </a:gs>
                <a:gs pos="0">
                  <a:srgbClr val="99FF33">
                    <a:alpha val="57000"/>
                  </a:srgbClr>
                </a:gs>
                <a:gs pos="41000">
                  <a:srgbClr val="CC6600"/>
                </a:gs>
                <a:gs pos="61000">
                  <a:srgbClr val="806680"/>
                </a:gs>
                <a:gs pos="80000">
                  <a:srgbClr val="FF993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26919" y="1022843"/>
            <a:ext cx="4745469" cy="1077218"/>
          </a:xfrm>
          <a:prstGeom prst="rect">
            <a:avLst/>
          </a:prstGeom>
          <a:noFill/>
          <a:ln w="571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পরিকল্পিত</a:t>
            </a:r>
            <a:r>
              <a:rPr lang="bn-IN" sz="6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6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5004" y="3343756"/>
            <a:ext cx="69159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ত্রিপুরা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নৃ-গোষ্ঠির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ভিন্নতা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খুঁজে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854" y="1815778"/>
            <a:ext cx="4068382" cy="327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55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883"/>
            <a:ext cx="12192000" cy="6858000"/>
          </a:xfrm>
          <a:prstGeom prst="rect">
            <a:avLst/>
          </a:prstGeom>
          <a:noFill/>
          <a:ln w="282575">
            <a:gradFill>
              <a:gsLst>
                <a:gs pos="24000">
                  <a:srgbClr val="6600FF"/>
                </a:gs>
                <a:gs pos="53500">
                  <a:srgbClr val="C0805A"/>
                </a:gs>
                <a:gs pos="10000">
                  <a:srgbClr val="FF0000"/>
                </a:gs>
                <a:gs pos="8000">
                  <a:srgbClr val="FF0000"/>
                </a:gs>
                <a:gs pos="4000">
                  <a:srgbClr val="00B050"/>
                </a:gs>
                <a:gs pos="0">
                  <a:srgbClr val="99FF33">
                    <a:alpha val="57000"/>
                  </a:srgbClr>
                </a:gs>
                <a:gs pos="41000">
                  <a:srgbClr val="CC6600"/>
                </a:gs>
                <a:gs pos="61000">
                  <a:srgbClr val="806680"/>
                </a:gs>
                <a:gs pos="80000">
                  <a:srgbClr val="FF993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434" y="2213268"/>
            <a:ext cx="2022073" cy="1374442"/>
          </a:xfrm>
          <a:prstGeom prst="rect">
            <a:avLst/>
          </a:prstGeom>
        </p:spPr>
      </p:pic>
      <p:sp>
        <p:nvSpPr>
          <p:cNvPr id="6" name="Donut 5"/>
          <p:cNvSpPr/>
          <p:nvPr/>
        </p:nvSpPr>
        <p:spPr>
          <a:xfrm>
            <a:off x="3369086" y="720564"/>
            <a:ext cx="5181600" cy="4114800"/>
          </a:xfrm>
          <a:prstGeom prst="donut">
            <a:avLst/>
          </a:prstGeom>
          <a:solidFill>
            <a:srgbClr val="99FF33"/>
          </a:solidFill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3521486" y="881844"/>
            <a:ext cx="4876800" cy="3810000"/>
          </a:xfrm>
          <a:prstGeom prst="donut">
            <a:avLst/>
          </a:prstGeom>
          <a:gradFill>
            <a:gsLst>
              <a:gs pos="93000">
                <a:srgbClr val="A603AB">
                  <a:alpha val="10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6" descr="F:\ATAUR PICTUR\PICTURE\ANIMETED ICON\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303719">
            <a:off x="1192810" y="913898"/>
            <a:ext cx="1907862" cy="1577106"/>
          </a:xfrm>
          <a:prstGeom prst="rect">
            <a:avLst/>
          </a:prstGeom>
          <a:noFill/>
        </p:spPr>
      </p:pic>
      <p:pic>
        <p:nvPicPr>
          <p:cNvPr id="10" name="Picture 6" descr="F:\ATAUR PICTUR\PICTURE\ANIMETED ICON\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83247" flipH="1">
            <a:off x="8802444" y="990964"/>
            <a:ext cx="2023724" cy="1597778"/>
          </a:xfrm>
          <a:prstGeom prst="rect">
            <a:avLst/>
          </a:prstGeom>
          <a:noFill/>
        </p:spPr>
      </p:pic>
      <p:pic>
        <p:nvPicPr>
          <p:cNvPr id="11" name="Picture 2" descr="F:\ATAUR PICTUR\PICTURE\ANI  FLOWER\animated-flower-image-006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59859" y="3937338"/>
            <a:ext cx="1488141" cy="2438400"/>
          </a:xfrm>
          <a:prstGeom prst="rect">
            <a:avLst/>
          </a:prstGeom>
          <a:noFill/>
        </p:spPr>
      </p:pic>
      <p:pic>
        <p:nvPicPr>
          <p:cNvPr id="12" name="Picture 3" descr="F:\ATAUR PICTUR\PICTURE\ANI  FLOWER\animated-flower-image-006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9334500" y="4122869"/>
            <a:ext cx="1143000" cy="2252869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492782" y="4333653"/>
            <a:ext cx="8511378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99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99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384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655093" y="309178"/>
            <a:ext cx="11068334" cy="5975589"/>
            <a:chOff x="510946" y="98700"/>
            <a:chExt cx="10738363" cy="5975589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802" y="2128191"/>
              <a:ext cx="5236507" cy="3931859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4452" y="98700"/>
              <a:ext cx="3339431" cy="231117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946" y="2142430"/>
              <a:ext cx="5187359" cy="39318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1886" y="283734"/>
              <a:ext cx="3629824" cy="224139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4" name="Rectangle 3"/>
          <p:cNvSpPr/>
          <p:nvPr/>
        </p:nvSpPr>
        <p:spPr>
          <a:xfrm>
            <a:off x="0" y="25883"/>
            <a:ext cx="12192000" cy="6858000"/>
          </a:xfrm>
          <a:prstGeom prst="rect">
            <a:avLst/>
          </a:prstGeom>
          <a:noFill/>
          <a:ln w="282575">
            <a:gradFill>
              <a:gsLst>
                <a:gs pos="24000">
                  <a:srgbClr val="6600FF"/>
                </a:gs>
                <a:gs pos="53500">
                  <a:srgbClr val="C0805A"/>
                </a:gs>
                <a:gs pos="10000">
                  <a:srgbClr val="FF0000"/>
                </a:gs>
                <a:gs pos="8000">
                  <a:srgbClr val="FF0000"/>
                </a:gs>
                <a:gs pos="4000">
                  <a:srgbClr val="00B050"/>
                </a:gs>
                <a:gs pos="0">
                  <a:srgbClr val="99FF33">
                    <a:alpha val="57000"/>
                  </a:srgbClr>
                </a:gs>
                <a:gs pos="41000">
                  <a:srgbClr val="CC6600"/>
                </a:gs>
                <a:gs pos="61000">
                  <a:srgbClr val="806680"/>
                </a:gs>
                <a:gs pos="80000">
                  <a:srgbClr val="FF993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092" y="779680"/>
            <a:ext cx="2663300" cy="18406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983" y="706392"/>
            <a:ext cx="1740407" cy="161929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975757" y="3458718"/>
            <a:ext cx="4766691" cy="267765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bn-IN" sz="4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0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মেরাজুল</a:t>
            </a:r>
            <a:r>
              <a:rPr lang="en-US" sz="40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bn-IN" sz="4000" dirty="0" smtClean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</a:p>
          <a:p>
            <a:pPr algn="ctr"/>
            <a:r>
              <a:rPr lang="bn-IN" sz="28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বিরাট সারদা সুন্দরী স</a:t>
            </a:r>
            <a:r>
              <a:rPr lang="en-US" sz="28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ঃপ্রাঃবিঃ</a:t>
            </a:r>
            <a:r>
              <a:rPr lang="en-US" sz="28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3600" dirty="0" smtClean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আজমিরীগঞ্জ , হবিগঞ্জ । </a:t>
            </a:r>
          </a:p>
          <a:p>
            <a:pPr algn="ctr"/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6B1C364-95F2-433D-A979-8577F002609B}"/>
              </a:ext>
            </a:extLst>
          </p:cNvPr>
          <p:cNvSpPr txBox="1"/>
          <p:nvPr/>
        </p:nvSpPr>
        <p:spPr>
          <a:xfrm>
            <a:off x="6241248" y="3618787"/>
            <a:ext cx="55115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</a:t>
            </a:r>
            <a:endParaRPr lang="bn-IN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সময়ঃ </a:t>
            </a:r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৪০ মিনিট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68638" y="438940"/>
            <a:ext cx="4097847" cy="1446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  <a:sp3d extrusionH="57150">
              <a:bevelT w="1206500" h="965200" prst="slope"/>
              <a:bevelB w="298450" h="330200" prst="slope"/>
            </a:sp3d>
          </a:bodyPr>
          <a:lstStyle/>
          <a:p>
            <a:pPr algn="ctr"/>
            <a:r>
              <a:rPr lang="en-US" sz="8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</p:txBody>
      </p:sp>
    </p:spTree>
    <p:extLst>
      <p:ext uri="{BB962C8B-B14F-4D97-AF65-F5344CB8AC3E}">
        <p14:creationId xmlns:p14="http://schemas.microsoft.com/office/powerpoint/2010/main" val="163111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0" t="5876" r="3582" b="5400"/>
          <a:stretch/>
        </p:blipFill>
        <p:spPr>
          <a:xfrm>
            <a:off x="2704010" y="1604778"/>
            <a:ext cx="6209335" cy="39547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25883"/>
            <a:ext cx="12192000" cy="6858000"/>
          </a:xfrm>
          <a:prstGeom prst="rect">
            <a:avLst/>
          </a:prstGeom>
          <a:noFill/>
          <a:ln w="282575">
            <a:gradFill>
              <a:gsLst>
                <a:gs pos="24000">
                  <a:srgbClr val="6600FF"/>
                </a:gs>
                <a:gs pos="53500">
                  <a:srgbClr val="C0805A"/>
                </a:gs>
                <a:gs pos="10000">
                  <a:srgbClr val="FF0000"/>
                </a:gs>
                <a:gs pos="8000">
                  <a:srgbClr val="FF0000"/>
                </a:gs>
                <a:gs pos="4000">
                  <a:srgbClr val="00B050"/>
                </a:gs>
                <a:gs pos="0">
                  <a:srgbClr val="99FF33">
                    <a:alpha val="57000"/>
                  </a:srgbClr>
                </a:gs>
                <a:gs pos="41000">
                  <a:srgbClr val="CC6600"/>
                </a:gs>
                <a:gs pos="61000">
                  <a:srgbClr val="806680"/>
                </a:gs>
                <a:gs pos="80000">
                  <a:srgbClr val="FF993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46186" y="352065"/>
            <a:ext cx="5459901" cy="83099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80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চলো একটি ভিডিও দেখি ! </a:t>
            </a:r>
            <a:endParaRPr lang="en-US" sz="4800" u="sng" dirty="0">
              <a:solidFill>
                <a:schemeClr val="accent6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84" y="1937143"/>
            <a:ext cx="2150772" cy="26289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Cloud 11"/>
          <p:cNvSpPr/>
          <p:nvPr/>
        </p:nvSpPr>
        <p:spPr>
          <a:xfrm>
            <a:off x="9621494" y="2579020"/>
            <a:ext cx="2029361" cy="1613738"/>
          </a:xfrm>
          <a:prstGeom prst="cloud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 দেখতে টিভিতে ক্লিক করুন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24538" y="5801779"/>
            <a:ext cx="6739926" cy="5308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বলতো-ভিডিওতে আমরা কী দেখলাম ? </a:t>
            </a:r>
            <a:endParaRPr lang="en-US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78718" y="5842479"/>
            <a:ext cx="7742776" cy="605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স্যার</a:t>
            </a:r>
            <a:r>
              <a:rPr lang="bn-IN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খাসিয়াদের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বর্ষবরণ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অনুষ্ঠান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 </a:t>
            </a:r>
            <a:endParaRPr lang="en-US" sz="4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কমলগঞ্জে খাসিয়াদের বর্ষবরণ উৎসব   ETV News[1]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39141" y="1937143"/>
            <a:ext cx="4363180" cy="2995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5008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26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13" grpId="0"/>
      <p:bldP spid="13" grpId="1"/>
      <p:bldP spid="1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883"/>
            <a:ext cx="12192000" cy="6858000"/>
          </a:xfrm>
          <a:prstGeom prst="rect">
            <a:avLst/>
          </a:prstGeom>
          <a:noFill/>
          <a:ln w="282575">
            <a:gradFill>
              <a:gsLst>
                <a:gs pos="24000">
                  <a:srgbClr val="6600FF"/>
                </a:gs>
                <a:gs pos="53500">
                  <a:srgbClr val="C0805A"/>
                </a:gs>
                <a:gs pos="10000">
                  <a:srgbClr val="FF0000"/>
                </a:gs>
                <a:gs pos="8000">
                  <a:srgbClr val="FF0000"/>
                </a:gs>
                <a:gs pos="4000">
                  <a:srgbClr val="00B050"/>
                </a:gs>
                <a:gs pos="0">
                  <a:srgbClr val="99FF33">
                    <a:alpha val="57000"/>
                  </a:srgbClr>
                </a:gs>
                <a:gs pos="41000">
                  <a:srgbClr val="CC6600"/>
                </a:gs>
                <a:gs pos="61000">
                  <a:srgbClr val="806680"/>
                </a:gs>
                <a:gs pos="80000">
                  <a:srgbClr val="FF993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36124" y="5652776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চিত্রের মানুষগুলো কোন দেশের</a:t>
            </a:r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4488" y="3060307"/>
            <a:ext cx="25327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1766" y="5603852"/>
            <a:ext cx="10890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অধিকাংশ মানুষে</a:t>
            </a:r>
            <a:r>
              <a:rPr lang="en-US" sz="3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ভাষা ও সংস্কৃতি কি তাদের মতো</a:t>
            </a:r>
            <a:r>
              <a:rPr lang="bn-IN" sz="3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98341" y="533113"/>
            <a:ext cx="7990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 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সংস্কৃতি আমাদের থেকে আলাদা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10794" y="5621998"/>
            <a:ext cx="8965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 জাতি হিসেবে এরা  কি দেশের বৃহৎ জনগোষ্ঠী?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61501" y="573783"/>
            <a:ext cx="5900380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 হিসেবে </a:t>
            </a:r>
            <a:r>
              <a:rPr lang="bn-BD" sz="3200" i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 ক্ষুদ্র </a:t>
            </a:r>
            <a:r>
              <a:rPr lang="bn-IN" sz="3200" i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নৃ-</a:t>
            </a:r>
            <a:r>
              <a:rPr lang="bn-BD" sz="3200" i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জনগোষ্ঠী</a:t>
            </a:r>
            <a:r>
              <a:rPr lang="bn-IN" sz="3200" i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i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779" y="1389807"/>
            <a:ext cx="6218885" cy="4003682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5746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5" y="5686942"/>
            <a:ext cx="12192000" cy="10705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2" r="4450" b="10446"/>
          <a:stretch/>
        </p:blipFill>
        <p:spPr>
          <a:xfrm>
            <a:off x="3181082" y="1737515"/>
            <a:ext cx="5937161" cy="394942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0125" y="3918"/>
            <a:ext cx="12192000" cy="6858000"/>
          </a:xfrm>
          <a:prstGeom prst="rect">
            <a:avLst/>
          </a:prstGeom>
          <a:noFill/>
          <a:ln w="282575">
            <a:gradFill>
              <a:gsLst>
                <a:gs pos="24000">
                  <a:srgbClr val="6600FF"/>
                </a:gs>
                <a:gs pos="53500">
                  <a:srgbClr val="C0805A"/>
                </a:gs>
                <a:gs pos="10000">
                  <a:srgbClr val="FF0000"/>
                </a:gs>
                <a:gs pos="8000">
                  <a:srgbClr val="FF0000"/>
                </a:gs>
                <a:gs pos="4000">
                  <a:srgbClr val="00B050"/>
                </a:gs>
                <a:gs pos="0">
                  <a:srgbClr val="99FF33">
                    <a:alpha val="57000"/>
                  </a:srgbClr>
                </a:gs>
                <a:gs pos="41000">
                  <a:srgbClr val="CC6600"/>
                </a:gs>
                <a:gs pos="61000">
                  <a:srgbClr val="806680"/>
                </a:gs>
                <a:gs pos="80000">
                  <a:srgbClr val="FF993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246125" y="2283110"/>
            <a:ext cx="2714502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  <a:sp3d extrusionH="57150">
              <a:bevelT w="1206500" h="965200" prst="slope"/>
              <a:bevelB w="298450" h="330200" prst="slope"/>
            </a:sp3d>
          </a:bodyPr>
          <a:lstStyle/>
          <a:p>
            <a:pPr algn="ctr"/>
            <a:r>
              <a:rPr lang="bn-IN" sz="96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খাসি</a:t>
            </a:r>
            <a:r>
              <a:rPr lang="bn-IN" sz="9600" b="1" dirty="0" smtClean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smtClean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9600" b="1" dirty="0" smtClean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b="1" dirty="0">
              <a:ln w="0"/>
              <a:solidFill>
                <a:srgbClr val="A2005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524" y="191068"/>
            <a:ext cx="9676263" cy="1586287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1517524" y="169375"/>
            <a:ext cx="9787719" cy="1629672"/>
          </a:xfrm>
          <a:custGeom>
            <a:avLst/>
            <a:gdLst/>
            <a:ahLst/>
            <a:cxnLst/>
            <a:rect l="l" t="t" r="r" b="b"/>
            <a:pathLst>
              <a:path w="8398536" h="1210121">
                <a:moveTo>
                  <a:pt x="5997662" y="977075"/>
                </a:moveTo>
                <a:cubicBezTo>
                  <a:pt x="5980944" y="976763"/>
                  <a:pt x="5967238" y="982713"/>
                  <a:pt x="5956536" y="994971"/>
                </a:cubicBezTo>
                <a:cubicBezTo>
                  <a:pt x="5945841" y="1007223"/>
                  <a:pt x="5940488" y="1022612"/>
                  <a:pt x="5940488" y="1041154"/>
                </a:cubicBezTo>
                <a:cubicBezTo>
                  <a:pt x="5940488" y="1059696"/>
                  <a:pt x="5945836" y="1075344"/>
                  <a:pt x="5956536" y="1088085"/>
                </a:cubicBezTo>
                <a:cubicBezTo>
                  <a:pt x="5967232" y="1100820"/>
                  <a:pt x="5980944" y="1107365"/>
                  <a:pt x="5997662" y="1107677"/>
                </a:cubicBezTo>
                <a:cubicBezTo>
                  <a:pt x="6013042" y="1107963"/>
                  <a:pt x="6026418" y="1101926"/>
                  <a:pt x="6037784" y="1089600"/>
                </a:cubicBezTo>
                <a:cubicBezTo>
                  <a:pt x="6049155" y="1077268"/>
                  <a:pt x="6054835" y="1061821"/>
                  <a:pt x="6054835" y="1043279"/>
                </a:cubicBezTo>
                <a:cubicBezTo>
                  <a:pt x="6054835" y="1024736"/>
                  <a:pt x="6049148" y="1009145"/>
                  <a:pt x="6037784" y="996486"/>
                </a:cubicBezTo>
                <a:cubicBezTo>
                  <a:pt x="6026412" y="983820"/>
                  <a:pt x="6013042" y="977361"/>
                  <a:pt x="5997662" y="977075"/>
                </a:cubicBezTo>
                <a:close/>
                <a:moveTo>
                  <a:pt x="2949975" y="708499"/>
                </a:moveTo>
                <a:cubicBezTo>
                  <a:pt x="2933304" y="707188"/>
                  <a:pt x="2919630" y="712387"/>
                  <a:pt x="2908962" y="724068"/>
                </a:cubicBezTo>
                <a:cubicBezTo>
                  <a:pt x="2898291" y="735753"/>
                  <a:pt x="2892957" y="750871"/>
                  <a:pt x="2892957" y="769413"/>
                </a:cubicBezTo>
                <a:cubicBezTo>
                  <a:pt x="2892957" y="787956"/>
                  <a:pt x="2898294" y="803875"/>
                  <a:pt x="2908962" y="817182"/>
                </a:cubicBezTo>
                <a:cubicBezTo>
                  <a:pt x="2919634" y="830493"/>
                  <a:pt x="2933304" y="837790"/>
                  <a:pt x="2949975" y="839101"/>
                </a:cubicBezTo>
                <a:cubicBezTo>
                  <a:pt x="2965314" y="840307"/>
                  <a:pt x="2978647" y="835127"/>
                  <a:pt x="2989980" y="823548"/>
                </a:cubicBezTo>
                <a:cubicBezTo>
                  <a:pt x="3001309" y="811972"/>
                  <a:pt x="3006974" y="796916"/>
                  <a:pt x="3006974" y="778374"/>
                </a:cubicBezTo>
                <a:cubicBezTo>
                  <a:pt x="3006974" y="759831"/>
                  <a:pt x="3001313" y="743847"/>
                  <a:pt x="2989980" y="730434"/>
                </a:cubicBezTo>
                <a:cubicBezTo>
                  <a:pt x="2978651" y="717025"/>
                  <a:pt x="2965314" y="709705"/>
                  <a:pt x="2949975" y="708499"/>
                </a:cubicBezTo>
                <a:close/>
                <a:moveTo>
                  <a:pt x="6171201" y="649869"/>
                </a:moveTo>
                <a:cubicBezTo>
                  <a:pt x="6171201" y="753464"/>
                  <a:pt x="6171201" y="857058"/>
                  <a:pt x="6171201" y="960653"/>
                </a:cubicBezTo>
                <a:cubicBezTo>
                  <a:pt x="6147781" y="920300"/>
                  <a:pt x="6121856" y="884717"/>
                  <a:pt x="6093454" y="853847"/>
                </a:cubicBezTo>
                <a:cubicBezTo>
                  <a:pt x="6065011" y="822934"/>
                  <a:pt x="6029721" y="795086"/>
                  <a:pt x="5987631" y="770097"/>
                </a:cubicBezTo>
                <a:cubicBezTo>
                  <a:pt x="6020420" y="749763"/>
                  <a:pt x="6051176" y="729854"/>
                  <a:pt x="6079911" y="710416"/>
                </a:cubicBezTo>
                <a:cubicBezTo>
                  <a:pt x="6108688" y="690951"/>
                  <a:pt x="6139124" y="670784"/>
                  <a:pt x="6171201" y="649869"/>
                </a:cubicBezTo>
                <a:close/>
                <a:moveTo>
                  <a:pt x="5528901" y="632013"/>
                </a:moveTo>
                <a:cubicBezTo>
                  <a:pt x="5528901" y="734801"/>
                  <a:pt x="5528901" y="837590"/>
                  <a:pt x="5528901" y="940378"/>
                </a:cubicBezTo>
                <a:cubicBezTo>
                  <a:pt x="5503520" y="888885"/>
                  <a:pt x="5476480" y="847324"/>
                  <a:pt x="5447798" y="815662"/>
                </a:cubicBezTo>
                <a:cubicBezTo>
                  <a:pt x="5419087" y="783969"/>
                  <a:pt x="5389058" y="758979"/>
                  <a:pt x="5357710" y="740648"/>
                </a:cubicBezTo>
                <a:cubicBezTo>
                  <a:pt x="5388417" y="721840"/>
                  <a:pt x="5417111" y="703823"/>
                  <a:pt x="5443794" y="686616"/>
                </a:cubicBezTo>
                <a:cubicBezTo>
                  <a:pt x="5470499" y="669393"/>
                  <a:pt x="5498868" y="651203"/>
                  <a:pt x="5528901" y="632013"/>
                </a:cubicBezTo>
                <a:close/>
                <a:moveTo>
                  <a:pt x="6761610" y="530970"/>
                </a:moveTo>
                <a:cubicBezTo>
                  <a:pt x="6798979" y="528326"/>
                  <a:pt x="6832620" y="538944"/>
                  <a:pt x="6862631" y="563023"/>
                </a:cubicBezTo>
                <a:cubicBezTo>
                  <a:pt x="6831683" y="601880"/>
                  <a:pt x="6800670" y="640591"/>
                  <a:pt x="6769616" y="679140"/>
                </a:cubicBezTo>
                <a:cubicBezTo>
                  <a:pt x="6762277" y="657091"/>
                  <a:pt x="6751764" y="640905"/>
                  <a:pt x="6738092" y="630548"/>
                </a:cubicBezTo>
                <a:cubicBezTo>
                  <a:pt x="6724408" y="620182"/>
                  <a:pt x="6709905" y="615484"/>
                  <a:pt x="6694559" y="616431"/>
                </a:cubicBezTo>
                <a:cubicBezTo>
                  <a:pt x="6685219" y="617008"/>
                  <a:pt x="6675541" y="619400"/>
                  <a:pt x="6665520" y="623610"/>
                </a:cubicBezTo>
                <a:cubicBezTo>
                  <a:pt x="6655503" y="627818"/>
                  <a:pt x="6646818" y="632128"/>
                  <a:pt x="6639470" y="636561"/>
                </a:cubicBezTo>
                <a:cubicBezTo>
                  <a:pt x="6655503" y="599394"/>
                  <a:pt x="6674216" y="572935"/>
                  <a:pt x="6695560" y="557115"/>
                </a:cubicBezTo>
                <a:cubicBezTo>
                  <a:pt x="6716928" y="541277"/>
                  <a:pt x="6738929" y="532575"/>
                  <a:pt x="6761610" y="530970"/>
                </a:cubicBezTo>
                <a:close/>
                <a:moveTo>
                  <a:pt x="7515845" y="470203"/>
                </a:moveTo>
                <a:cubicBezTo>
                  <a:pt x="7538832" y="496489"/>
                  <a:pt x="7555814" y="527638"/>
                  <a:pt x="7566643" y="563808"/>
                </a:cubicBezTo>
                <a:cubicBezTo>
                  <a:pt x="7577467" y="599955"/>
                  <a:pt x="7582844" y="633349"/>
                  <a:pt x="7582844" y="663984"/>
                </a:cubicBezTo>
                <a:cubicBezTo>
                  <a:pt x="7582844" y="695425"/>
                  <a:pt x="7579260" y="724365"/>
                  <a:pt x="7572044" y="750783"/>
                </a:cubicBezTo>
                <a:cubicBezTo>
                  <a:pt x="7564831" y="777193"/>
                  <a:pt x="7554975" y="800490"/>
                  <a:pt x="7542485" y="820654"/>
                </a:cubicBezTo>
                <a:cubicBezTo>
                  <a:pt x="7530006" y="840799"/>
                  <a:pt x="7514871" y="857374"/>
                  <a:pt x="7497099" y="870343"/>
                </a:cubicBezTo>
                <a:cubicBezTo>
                  <a:pt x="7479353" y="883293"/>
                  <a:pt x="7460271" y="891584"/>
                  <a:pt x="7439875" y="895154"/>
                </a:cubicBezTo>
                <a:cubicBezTo>
                  <a:pt x="7415537" y="899415"/>
                  <a:pt x="7397186" y="895430"/>
                  <a:pt x="7384981" y="883346"/>
                </a:cubicBezTo>
                <a:cubicBezTo>
                  <a:pt x="7372763" y="871249"/>
                  <a:pt x="7366653" y="853504"/>
                  <a:pt x="7366653" y="830124"/>
                </a:cubicBezTo>
                <a:cubicBezTo>
                  <a:pt x="7366653" y="820450"/>
                  <a:pt x="7368801" y="812847"/>
                  <a:pt x="7373092" y="807306"/>
                </a:cubicBezTo>
                <a:cubicBezTo>
                  <a:pt x="7377385" y="801764"/>
                  <a:pt x="7383169" y="796383"/>
                  <a:pt x="7390429" y="791140"/>
                </a:cubicBezTo>
                <a:cubicBezTo>
                  <a:pt x="7397035" y="786004"/>
                  <a:pt x="7404639" y="779898"/>
                  <a:pt x="7413217" y="772787"/>
                </a:cubicBezTo>
                <a:cubicBezTo>
                  <a:pt x="7421789" y="765679"/>
                  <a:pt x="7430005" y="756997"/>
                  <a:pt x="7437902" y="746758"/>
                </a:cubicBezTo>
                <a:cubicBezTo>
                  <a:pt x="7468222" y="710811"/>
                  <a:pt x="7489048" y="673911"/>
                  <a:pt x="7500553" y="636313"/>
                </a:cubicBezTo>
                <a:cubicBezTo>
                  <a:pt x="7512064" y="598694"/>
                  <a:pt x="7517819" y="558915"/>
                  <a:pt x="7517819" y="516993"/>
                </a:cubicBezTo>
                <a:cubicBezTo>
                  <a:pt x="7517819" y="508931"/>
                  <a:pt x="7517654" y="500900"/>
                  <a:pt x="7517325" y="492900"/>
                </a:cubicBezTo>
                <a:cubicBezTo>
                  <a:pt x="7516997" y="484901"/>
                  <a:pt x="7516503" y="477335"/>
                  <a:pt x="7515845" y="470203"/>
                </a:cubicBezTo>
                <a:close/>
                <a:moveTo>
                  <a:pt x="3122933" y="393998"/>
                </a:moveTo>
                <a:cubicBezTo>
                  <a:pt x="3122933" y="497592"/>
                  <a:pt x="3122933" y="601187"/>
                  <a:pt x="3122933" y="704782"/>
                </a:cubicBezTo>
                <a:cubicBezTo>
                  <a:pt x="3099619" y="662430"/>
                  <a:pt x="3073795" y="624731"/>
                  <a:pt x="3045461" y="591707"/>
                </a:cubicBezTo>
                <a:cubicBezTo>
                  <a:pt x="3017147" y="558708"/>
                  <a:pt x="2982005" y="528410"/>
                  <a:pt x="2939972" y="500929"/>
                </a:cubicBezTo>
                <a:cubicBezTo>
                  <a:pt x="2972634" y="482523"/>
                  <a:pt x="3003298" y="464652"/>
                  <a:pt x="3031965" y="447280"/>
                </a:cubicBezTo>
                <a:cubicBezTo>
                  <a:pt x="3060613" y="429920"/>
                  <a:pt x="3090936" y="412158"/>
                  <a:pt x="3122933" y="393998"/>
                </a:cubicBezTo>
                <a:close/>
                <a:moveTo>
                  <a:pt x="1651392" y="224182"/>
                </a:moveTo>
                <a:cubicBezTo>
                  <a:pt x="1651392" y="355993"/>
                  <a:pt x="1651392" y="487804"/>
                  <a:pt x="1651392" y="619615"/>
                </a:cubicBezTo>
                <a:cubicBezTo>
                  <a:pt x="1641370" y="600671"/>
                  <a:pt x="1630518" y="582378"/>
                  <a:pt x="1618823" y="564749"/>
                </a:cubicBezTo>
                <a:cubicBezTo>
                  <a:pt x="1607135" y="547131"/>
                  <a:pt x="1591282" y="529513"/>
                  <a:pt x="1571231" y="511962"/>
                </a:cubicBezTo>
                <a:cubicBezTo>
                  <a:pt x="1573235" y="494932"/>
                  <a:pt x="1574237" y="479968"/>
                  <a:pt x="1574237" y="467069"/>
                </a:cubicBezTo>
                <a:cubicBezTo>
                  <a:pt x="1574237" y="437240"/>
                  <a:pt x="1569729" y="410458"/>
                  <a:pt x="1560711" y="386731"/>
                </a:cubicBezTo>
                <a:cubicBezTo>
                  <a:pt x="1551696" y="363013"/>
                  <a:pt x="1539175" y="341910"/>
                  <a:pt x="1523139" y="323451"/>
                </a:cubicBezTo>
                <a:cubicBezTo>
                  <a:pt x="1507119" y="305012"/>
                  <a:pt x="1488097" y="288795"/>
                  <a:pt x="1466062" y="274878"/>
                </a:cubicBezTo>
                <a:cubicBezTo>
                  <a:pt x="1444058" y="260979"/>
                  <a:pt x="1420376" y="248877"/>
                  <a:pt x="1395010" y="238637"/>
                </a:cubicBezTo>
                <a:cubicBezTo>
                  <a:pt x="1480370" y="232368"/>
                  <a:pt x="1565870" y="227592"/>
                  <a:pt x="1651392" y="224182"/>
                </a:cubicBezTo>
                <a:close/>
                <a:moveTo>
                  <a:pt x="4188849" y="209104"/>
                </a:moveTo>
                <a:cubicBezTo>
                  <a:pt x="4188849" y="265134"/>
                  <a:pt x="4188849" y="321164"/>
                  <a:pt x="4188849" y="377194"/>
                </a:cubicBezTo>
                <a:cubicBezTo>
                  <a:pt x="4185525" y="367149"/>
                  <a:pt x="4180872" y="358367"/>
                  <a:pt x="4174890" y="350848"/>
                </a:cubicBezTo>
                <a:cubicBezTo>
                  <a:pt x="4168908" y="343328"/>
                  <a:pt x="4159602" y="333624"/>
                  <a:pt x="4146973" y="321734"/>
                </a:cubicBezTo>
                <a:cubicBezTo>
                  <a:pt x="3927963" y="297295"/>
                  <a:pt x="3708974" y="272641"/>
                  <a:pt x="3489750" y="250162"/>
                </a:cubicBezTo>
                <a:cubicBezTo>
                  <a:pt x="3500728" y="270638"/>
                  <a:pt x="3511706" y="291117"/>
                  <a:pt x="3522682" y="311601"/>
                </a:cubicBezTo>
                <a:cubicBezTo>
                  <a:pt x="3683672" y="328266"/>
                  <a:pt x="3844546" y="346040"/>
                  <a:pt x="4005399" y="363976"/>
                </a:cubicBezTo>
                <a:cubicBezTo>
                  <a:pt x="4005399" y="488128"/>
                  <a:pt x="4005399" y="612280"/>
                  <a:pt x="4005399" y="736433"/>
                </a:cubicBezTo>
                <a:cubicBezTo>
                  <a:pt x="4004070" y="733060"/>
                  <a:pt x="4002740" y="729687"/>
                  <a:pt x="4001411" y="726314"/>
                </a:cubicBezTo>
                <a:cubicBezTo>
                  <a:pt x="4000081" y="721329"/>
                  <a:pt x="3997422" y="714381"/>
                  <a:pt x="3993434" y="705472"/>
                </a:cubicBezTo>
                <a:cubicBezTo>
                  <a:pt x="3989446" y="696562"/>
                  <a:pt x="3985458" y="688258"/>
                  <a:pt x="3981470" y="680558"/>
                </a:cubicBezTo>
                <a:cubicBezTo>
                  <a:pt x="3976152" y="669485"/>
                  <a:pt x="3971333" y="658267"/>
                  <a:pt x="3967012" y="646902"/>
                </a:cubicBezTo>
                <a:cubicBezTo>
                  <a:pt x="3962692" y="635538"/>
                  <a:pt x="3959867" y="624542"/>
                  <a:pt x="3958537" y="613913"/>
                </a:cubicBezTo>
                <a:cubicBezTo>
                  <a:pt x="3953220" y="576237"/>
                  <a:pt x="3944413" y="543414"/>
                  <a:pt x="3932115" y="515444"/>
                </a:cubicBezTo>
                <a:cubicBezTo>
                  <a:pt x="3919818" y="487474"/>
                  <a:pt x="3906193" y="464599"/>
                  <a:pt x="3891236" y="446819"/>
                </a:cubicBezTo>
                <a:cubicBezTo>
                  <a:pt x="3876280" y="429041"/>
                  <a:pt x="3860825" y="415442"/>
                  <a:pt x="3844869" y="406025"/>
                </a:cubicBezTo>
                <a:cubicBezTo>
                  <a:pt x="3828914" y="396608"/>
                  <a:pt x="3814287" y="391172"/>
                  <a:pt x="3800990" y="389716"/>
                </a:cubicBezTo>
                <a:cubicBezTo>
                  <a:pt x="3785699" y="388040"/>
                  <a:pt x="3771571" y="389521"/>
                  <a:pt x="3758607" y="394155"/>
                </a:cubicBezTo>
                <a:cubicBezTo>
                  <a:pt x="3745643" y="398789"/>
                  <a:pt x="3734341" y="405827"/>
                  <a:pt x="3724701" y="415262"/>
                </a:cubicBezTo>
                <a:cubicBezTo>
                  <a:pt x="3715059" y="424699"/>
                  <a:pt x="3707578" y="436185"/>
                  <a:pt x="3702258" y="449720"/>
                </a:cubicBezTo>
                <a:cubicBezTo>
                  <a:pt x="3696939" y="463254"/>
                  <a:pt x="3694278" y="477680"/>
                  <a:pt x="3694278" y="492998"/>
                </a:cubicBezTo>
                <a:cubicBezTo>
                  <a:pt x="3694278" y="518796"/>
                  <a:pt x="3701762" y="541166"/>
                  <a:pt x="3716723" y="560117"/>
                </a:cubicBezTo>
                <a:cubicBezTo>
                  <a:pt x="3731684" y="579068"/>
                  <a:pt x="3748802" y="589592"/>
                  <a:pt x="3768081" y="591695"/>
                </a:cubicBezTo>
                <a:cubicBezTo>
                  <a:pt x="3789356" y="594015"/>
                  <a:pt x="3805644" y="588144"/>
                  <a:pt x="3816946" y="574066"/>
                </a:cubicBezTo>
                <a:cubicBezTo>
                  <a:pt x="3828247" y="559990"/>
                  <a:pt x="3833899" y="542473"/>
                  <a:pt x="3833899" y="521512"/>
                </a:cubicBezTo>
                <a:cubicBezTo>
                  <a:pt x="3833899" y="507001"/>
                  <a:pt x="3831240" y="493406"/>
                  <a:pt x="3825921" y="480729"/>
                </a:cubicBezTo>
                <a:cubicBezTo>
                  <a:pt x="3826586" y="479996"/>
                  <a:pt x="3826752" y="479812"/>
                  <a:pt x="3826420" y="480179"/>
                </a:cubicBezTo>
                <a:cubicBezTo>
                  <a:pt x="3826087" y="480546"/>
                  <a:pt x="3827916" y="480948"/>
                  <a:pt x="3831905" y="481387"/>
                </a:cubicBezTo>
                <a:cubicBezTo>
                  <a:pt x="3843207" y="482630"/>
                  <a:pt x="3853512" y="486789"/>
                  <a:pt x="3862819" y="493863"/>
                </a:cubicBezTo>
                <a:cubicBezTo>
                  <a:pt x="3872126" y="500937"/>
                  <a:pt x="3880268" y="509899"/>
                  <a:pt x="3887247" y="520748"/>
                </a:cubicBezTo>
                <a:cubicBezTo>
                  <a:pt x="3894227" y="531598"/>
                  <a:pt x="3899544" y="543675"/>
                  <a:pt x="3903201" y="556979"/>
                </a:cubicBezTo>
                <a:cubicBezTo>
                  <a:pt x="3906856" y="570283"/>
                  <a:pt x="3908684" y="583788"/>
                  <a:pt x="3908684" y="597493"/>
                </a:cubicBezTo>
                <a:cubicBezTo>
                  <a:pt x="3908684" y="615229"/>
                  <a:pt x="3906192" y="632084"/>
                  <a:pt x="3901206" y="648059"/>
                </a:cubicBezTo>
                <a:cubicBezTo>
                  <a:pt x="3896221" y="664033"/>
                  <a:pt x="3888743" y="677717"/>
                  <a:pt x="3878772" y="689110"/>
                </a:cubicBezTo>
                <a:cubicBezTo>
                  <a:pt x="3868801" y="700503"/>
                  <a:pt x="3856336" y="709203"/>
                  <a:pt x="3841378" y="715215"/>
                </a:cubicBezTo>
                <a:cubicBezTo>
                  <a:pt x="3826419" y="721227"/>
                  <a:pt x="3808968" y="723138"/>
                  <a:pt x="3789023" y="720956"/>
                </a:cubicBezTo>
                <a:cubicBezTo>
                  <a:pt x="3769079" y="718775"/>
                  <a:pt x="3748637" y="710703"/>
                  <a:pt x="3727693" y="696743"/>
                </a:cubicBezTo>
                <a:cubicBezTo>
                  <a:pt x="3706749" y="682785"/>
                  <a:pt x="3686299" y="661840"/>
                  <a:pt x="3666347" y="633901"/>
                </a:cubicBezTo>
                <a:cubicBezTo>
                  <a:pt x="3646399" y="605968"/>
                  <a:pt x="3627612" y="570915"/>
                  <a:pt x="3609986" y="528738"/>
                </a:cubicBezTo>
                <a:cubicBezTo>
                  <a:pt x="3592363" y="486567"/>
                  <a:pt x="3576569" y="436131"/>
                  <a:pt x="3562600" y="377428"/>
                </a:cubicBezTo>
                <a:cubicBezTo>
                  <a:pt x="3551624" y="370233"/>
                  <a:pt x="3540646" y="363044"/>
                  <a:pt x="3529668" y="355858"/>
                </a:cubicBezTo>
                <a:cubicBezTo>
                  <a:pt x="3538316" y="405128"/>
                  <a:pt x="3549963" y="455718"/>
                  <a:pt x="3564596" y="507634"/>
                </a:cubicBezTo>
                <a:cubicBezTo>
                  <a:pt x="3579230" y="559555"/>
                  <a:pt x="3597352" y="607416"/>
                  <a:pt x="3618964" y="651221"/>
                </a:cubicBezTo>
                <a:cubicBezTo>
                  <a:pt x="3640581" y="695036"/>
                  <a:pt x="3666021" y="731811"/>
                  <a:pt x="3695275" y="761565"/>
                </a:cubicBezTo>
                <a:cubicBezTo>
                  <a:pt x="3724539" y="791326"/>
                  <a:pt x="3758775" y="808338"/>
                  <a:pt x="3797998" y="812634"/>
                </a:cubicBezTo>
                <a:cubicBezTo>
                  <a:pt x="3830576" y="816203"/>
                  <a:pt x="3858995" y="809866"/>
                  <a:pt x="3883259" y="793604"/>
                </a:cubicBezTo>
                <a:cubicBezTo>
                  <a:pt x="3907520" y="777343"/>
                  <a:pt x="3926631" y="749434"/>
                  <a:pt x="3940590" y="709869"/>
                </a:cubicBezTo>
                <a:cubicBezTo>
                  <a:pt x="3994436" y="766647"/>
                  <a:pt x="4021352" y="849869"/>
                  <a:pt x="4021352" y="959510"/>
                </a:cubicBezTo>
                <a:cubicBezTo>
                  <a:pt x="4033316" y="972131"/>
                  <a:pt x="4045279" y="984753"/>
                  <a:pt x="4057243" y="997375"/>
                </a:cubicBezTo>
                <a:cubicBezTo>
                  <a:pt x="4057243" y="788171"/>
                  <a:pt x="4057243" y="578966"/>
                  <a:pt x="4057243" y="369761"/>
                </a:cubicBezTo>
                <a:cubicBezTo>
                  <a:pt x="4084495" y="372804"/>
                  <a:pt x="4111746" y="375848"/>
                  <a:pt x="4138997" y="378890"/>
                </a:cubicBezTo>
                <a:cubicBezTo>
                  <a:pt x="4143650" y="381827"/>
                  <a:pt x="4148967" y="387661"/>
                  <a:pt x="4154949" y="396390"/>
                </a:cubicBezTo>
                <a:cubicBezTo>
                  <a:pt x="4160931" y="405119"/>
                  <a:pt x="4166415" y="414599"/>
                  <a:pt x="4171400" y="424829"/>
                </a:cubicBezTo>
                <a:cubicBezTo>
                  <a:pt x="4176385" y="435059"/>
                  <a:pt x="4180540" y="445196"/>
                  <a:pt x="4183863" y="455241"/>
                </a:cubicBezTo>
                <a:cubicBezTo>
                  <a:pt x="4187187" y="465286"/>
                  <a:pt x="4188849" y="473130"/>
                  <a:pt x="4188849" y="478773"/>
                </a:cubicBezTo>
                <a:cubicBezTo>
                  <a:pt x="4188849" y="637591"/>
                  <a:pt x="4188849" y="796409"/>
                  <a:pt x="4188849" y="955228"/>
                </a:cubicBezTo>
                <a:cubicBezTo>
                  <a:pt x="4206463" y="976539"/>
                  <a:pt x="4224078" y="997847"/>
                  <a:pt x="4241693" y="1019152"/>
                </a:cubicBezTo>
                <a:cubicBezTo>
                  <a:pt x="4241693" y="809545"/>
                  <a:pt x="4241693" y="599937"/>
                  <a:pt x="4241693" y="390329"/>
                </a:cubicBezTo>
                <a:cubicBezTo>
                  <a:pt x="4263739" y="392777"/>
                  <a:pt x="4285785" y="395220"/>
                  <a:pt x="4307831" y="397655"/>
                </a:cubicBezTo>
                <a:cubicBezTo>
                  <a:pt x="4315033" y="398451"/>
                  <a:pt x="4322235" y="399245"/>
                  <a:pt x="4329438" y="400039"/>
                </a:cubicBezTo>
                <a:cubicBezTo>
                  <a:pt x="4386389" y="406315"/>
                  <a:pt x="4443341" y="412530"/>
                  <a:pt x="4500311" y="418646"/>
                </a:cubicBezTo>
                <a:cubicBezTo>
                  <a:pt x="4492331" y="426657"/>
                  <a:pt x="4484517" y="435691"/>
                  <a:pt x="4476869" y="445751"/>
                </a:cubicBezTo>
                <a:cubicBezTo>
                  <a:pt x="4469222" y="455810"/>
                  <a:pt x="4462404" y="467165"/>
                  <a:pt x="4456420" y="479820"/>
                </a:cubicBezTo>
                <a:cubicBezTo>
                  <a:pt x="4450435" y="492474"/>
                  <a:pt x="4445450" y="506042"/>
                  <a:pt x="4441461" y="520524"/>
                </a:cubicBezTo>
                <a:cubicBezTo>
                  <a:pt x="4437472" y="535005"/>
                  <a:pt x="4435477" y="549905"/>
                  <a:pt x="4435477" y="565222"/>
                </a:cubicBezTo>
                <a:cubicBezTo>
                  <a:pt x="4435477" y="594245"/>
                  <a:pt x="4439466" y="619469"/>
                  <a:pt x="4447445" y="640891"/>
                </a:cubicBezTo>
                <a:cubicBezTo>
                  <a:pt x="4455423" y="662313"/>
                  <a:pt x="4465397" y="680523"/>
                  <a:pt x="4477368" y="695520"/>
                </a:cubicBezTo>
                <a:cubicBezTo>
                  <a:pt x="4489337" y="710516"/>
                  <a:pt x="4502472" y="722004"/>
                  <a:pt x="4516770" y="729984"/>
                </a:cubicBezTo>
                <a:cubicBezTo>
                  <a:pt x="4531067" y="737963"/>
                  <a:pt x="4544535" y="742622"/>
                  <a:pt x="4557171" y="743962"/>
                </a:cubicBezTo>
                <a:cubicBezTo>
                  <a:pt x="4565151" y="744809"/>
                  <a:pt x="4573630" y="744295"/>
                  <a:pt x="4582608" y="742420"/>
                </a:cubicBezTo>
                <a:cubicBezTo>
                  <a:pt x="4591586" y="740545"/>
                  <a:pt x="4600564" y="737860"/>
                  <a:pt x="4609543" y="734367"/>
                </a:cubicBezTo>
                <a:cubicBezTo>
                  <a:pt x="4618525" y="730873"/>
                  <a:pt x="4627008" y="727325"/>
                  <a:pt x="4634991" y="723721"/>
                </a:cubicBezTo>
                <a:cubicBezTo>
                  <a:pt x="4642975" y="720118"/>
                  <a:pt x="4649960" y="717013"/>
                  <a:pt x="4655947" y="714408"/>
                </a:cubicBezTo>
                <a:cubicBezTo>
                  <a:pt x="4656280" y="714845"/>
                  <a:pt x="4656613" y="715283"/>
                  <a:pt x="4656946" y="715720"/>
                </a:cubicBezTo>
                <a:cubicBezTo>
                  <a:pt x="4656613" y="715686"/>
                  <a:pt x="4656280" y="715651"/>
                  <a:pt x="4655947" y="715617"/>
                </a:cubicBezTo>
                <a:cubicBezTo>
                  <a:pt x="4657943" y="722273"/>
                  <a:pt x="4659939" y="728929"/>
                  <a:pt x="4661935" y="735584"/>
                </a:cubicBezTo>
                <a:cubicBezTo>
                  <a:pt x="4663931" y="742240"/>
                  <a:pt x="4664929" y="749598"/>
                  <a:pt x="4664929" y="757660"/>
                </a:cubicBezTo>
                <a:cubicBezTo>
                  <a:pt x="4664929" y="768947"/>
                  <a:pt x="4662933" y="780027"/>
                  <a:pt x="4658941" y="790902"/>
                </a:cubicBezTo>
                <a:cubicBezTo>
                  <a:pt x="4654950" y="801775"/>
                  <a:pt x="4648962" y="811233"/>
                  <a:pt x="4640979" y="819272"/>
                </a:cubicBezTo>
                <a:cubicBezTo>
                  <a:pt x="4632996" y="827311"/>
                  <a:pt x="4622849" y="833509"/>
                  <a:pt x="4610541" y="837865"/>
                </a:cubicBezTo>
                <a:cubicBezTo>
                  <a:pt x="4598236" y="842219"/>
                  <a:pt x="4583438" y="843486"/>
                  <a:pt x="4566148" y="841656"/>
                </a:cubicBezTo>
                <a:cubicBezTo>
                  <a:pt x="4538217" y="838699"/>
                  <a:pt x="4512278" y="826452"/>
                  <a:pt x="4488340" y="804932"/>
                </a:cubicBezTo>
                <a:cubicBezTo>
                  <a:pt x="4464398" y="783407"/>
                  <a:pt x="4443622" y="754955"/>
                  <a:pt x="4426004" y="719585"/>
                </a:cubicBezTo>
                <a:cubicBezTo>
                  <a:pt x="4408384" y="684210"/>
                  <a:pt x="4394591" y="643402"/>
                  <a:pt x="4384618" y="597165"/>
                </a:cubicBezTo>
                <a:cubicBezTo>
                  <a:pt x="4374646" y="550927"/>
                  <a:pt x="4369660" y="501606"/>
                  <a:pt x="4369660" y="449204"/>
                </a:cubicBezTo>
                <a:cubicBezTo>
                  <a:pt x="4357693" y="439829"/>
                  <a:pt x="4345725" y="430453"/>
                  <a:pt x="4333759" y="421073"/>
                </a:cubicBezTo>
                <a:cubicBezTo>
                  <a:pt x="4332429" y="429794"/>
                  <a:pt x="4331765" y="437380"/>
                  <a:pt x="4331765" y="443829"/>
                </a:cubicBezTo>
                <a:cubicBezTo>
                  <a:pt x="4331765" y="450279"/>
                  <a:pt x="4331765" y="456325"/>
                  <a:pt x="4331765" y="461969"/>
                </a:cubicBezTo>
                <a:cubicBezTo>
                  <a:pt x="4331765" y="516789"/>
                  <a:pt x="4336751" y="570949"/>
                  <a:pt x="4346723" y="624449"/>
                </a:cubicBezTo>
                <a:cubicBezTo>
                  <a:pt x="4356695" y="677947"/>
                  <a:pt x="4371819" y="726567"/>
                  <a:pt x="4392097" y="770305"/>
                </a:cubicBezTo>
                <a:cubicBezTo>
                  <a:pt x="4412374" y="814037"/>
                  <a:pt x="4437633" y="850247"/>
                  <a:pt x="4467891" y="878912"/>
                </a:cubicBezTo>
                <a:cubicBezTo>
                  <a:pt x="4498144" y="907572"/>
                  <a:pt x="4533892" y="924108"/>
                  <a:pt x="4575126" y="928463"/>
                </a:cubicBezTo>
                <a:cubicBezTo>
                  <a:pt x="4597072" y="930781"/>
                  <a:pt x="4616531" y="927982"/>
                  <a:pt x="4633494" y="920073"/>
                </a:cubicBezTo>
                <a:cubicBezTo>
                  <a:pt x="4650460" y="912163"/>
                  <a:pt x="4664764" y="900943"/>
                  <a:pt x="4676405" y="886421"/>
                </a:cubicBezTo>
                <a:cubicBezTo>
                  <a:pt x="4688049" y="871897"/>
                  <a:pt x="4696696" y="854642"/>
                  <a:pt x="4702352" y="834662"/>
                </a:cubicBezTo>
                <a:cubicBezTo>
                  <a:pt x="4708007" y="814681"/>
                  <a:pt x="4710834" y="793403"/>
                  <a:pt x="4710834" y="770830"/>
                </a:cubicBezTo>
                <a:cubicBezTo>
                  <a:pt x="4710834" y="741001"/>
                  <a:pt x="4705179" y="712410"/>
                  <a:pt x="4693869" y="685054"/>
                </a:cubicBezTo>
                <a:cubicBezTo>
                  <a:pt x="4682558" y="657695"/>
                  <a:pt x="4663259" y="630925"/>
                  <a:pt x="4635988" y="604712"/>
                </a:cubicBezTo>
                <a:cubicBezTo>
                  <a:pt x="4618694" y="627096"/>
                  <a:pt x="4600566" y="643944"/>
                  <a:pt x="4581610" y="655247"/>
                </a:cubicBezTo>
                <a:cubicBezTo>
                  <a:pt x="4562658" y="666547"/>
                  <a:pt x="4545532" y="671382"/>
                  <a:pt x="4530237" y="669750"/>
                </a:cubicBezTo>
                <a:cubicBezTo>
                  <a:pt x="4518267" y="668473"/>
                  <a:pt x="4508457" y="662987"/>
                  <a:pt x="4500810" y="653299"/>
                </a:cubicBezTo>
                <a:cubicBezTo>
                  <a:pt x="4493162" y="643609"/>
                  <a:pt x="4489338" y="629896"/>
                  <a:pt x="4489338" y="612160"/>
                </a:cubicBezTo>
                <a:cubicBezTo>
                  <a:pt x="4489338" y="601680"/>
                  <a:pt x="4491500" y="589618"/>
                  <a:pt x="4495822" y="575974"/>
                </a:cubicBezTo>
                <a:cubicBezTo>
                  <a:pt x="4500144" y="562330"/>
                  <a:pt x="4506297" y="548681"/>
                  <a:pt x="4514277" y="535024"/>
                </a:cubicBezTo>
                <a:cubicBezTo>
                  <a:pt x="4522257" y="521366"/>
                  <a:pt x="4531567" y="508051"/>
                  <a:pt x="4542207" y="495076"/>
                </a:cubicBezTo>
                <a:cubicBezTo>
                  <a:pt x="4552849" y="482099"/>
                  <a:pt x="4564819" y="470671"/>
                  <a:pt x="4578119" y="460790"/>
                </a:cubicBezTo>
                <a:cubicBezTo>
                  <a:pt x="4596740" y="506284"/>
                  <a:pt x="4622178" y="544630"/>
                  <a:pt x="4654450" y="575791"/>
                </a:cubicBezTo>
                <a:cubicBezTo>
                  <a:pt x="4686708" y="606937"/>
                  <a:pt x="4723804" y="624646"/>
                  <a:pt x="4765727" y="628836"/>
                </a:cubicBezTo>
                <a:cubicBezTo>
                  <a:pt x="4771718" y="629435"/>
                  <a:pt x="4777709" y="630032"/>
                  <a:pt x="4783699" y="630627"/>
                </a:cubicBezTo>
                <a:cubicBezTo>
                  <a:pt x="4777710" y="646155"/>
                  <a:pt x="4772549" y="660152"/>
                  <a:pt x="4768223" y="672620"/>
                </a:cubicBezTo>
                <a:cubicBezTo>
                  <a:pt x="4763898" y="685086"/>
                  <a:pt x="4760236" y="697417"/>
                  <a:pt x="4757241" y="709613"/>
                </a:cubicBezTo>
                <a:cubicBezTo>
                  <a:pt x="4754246" y="721808"/>
                  <a:pt x="4751916" y="734272"/>
                  <a:pt x="4750252" y="747004"/>
                </a:cubicBezTo>
                <a:cubicBezTo>
                  <a:pt x="4748589" y="759735"/>
                  <a:pt x="4747093" y="773693"/>
                  <a:pt x="4745762" y="788877"/>
                </a:cubicBezTo>
                <a:cubicBezTo>
                  <a:pt x="4745762" y="832411"/>
                  <a:pt x="4749421" y="875305"/>
                  <a:pt x="4756741" y="917558"/>
                </a:cubicBezTo>
                <a:cubicBezTo>
                  <a:pt x="4764062" y="959810"/>
                  <a:pt x="4773383" y="1003266"/>
                  <a:pt x="4784698" y="1047926"/>
                </a:cubicBezTo>
                <a:cubicBezTo>
                  <a:pt x="4796677" y="1057581"/>
                  <a:pt x="4808659" y="1067227"/>
                  <a:pt x="4820642" y="1076867"/>
                </a:cubicBezTo>
                <a:cubicBezTo>
                  <a:pt x="4819976" y="1069949"/>
                  <a:pt x="4819310" y="1063031"/>
                  <a:pt x="4818645" y="1056113"/>
                </a:cubicBezTo>
                <a:cubicBezTo>
                  <a:pt x="4813320" y="1031405"/>
                  <a:pt x="4808160" y="1004294"/>
                  <a:pt x="4803169" y="974779"/>
                </a:cubicBezTo>
                <a:cubicBezTo>
                  <a:pt x="4798177" y="945264"/>
                  <a:pt x="4795681" y="910754"/>
                  <a:pt x="4795681" y="871251"/>
                </a:cubicBezTo>
                <a:cubicBezTo>
                  <a:pt x="4795681" y="824493"/>
                  <a:pt x="4802505" y="782238"/>
                  <a:pt x="4816148" y="744480"/>
                </a:cubicBezTo>
                <a:cubicBezTo>
                  <a:pt x="4829794" y="706716"/>
                  <a:pt x="4851599" y="673974"/>
                  <a:pt x="4881546" y="646214"/>
                </a:cubicBezTo>
                <a:cubicBezTo>
                  <a:pt x="4860239" y="608701"/>
                  <a:pt x="4838942" y="571163"/>
                  <a:pt x="4817646" y="533608"/>
                </a:cubicBezTo>
                <a:cubicBezTo>
                  <a:pt x="4776383" y="541652"/>
                  <a:pt x="4748755" y="544907"/>
                  <a:pt x="4734785" y="543496"/>
                </a:cubicBezTo>
                <a:cubicBezTo>
                  <a:pt x="4704845" y="540472"/>
                  <a:pt x="4678729" y="528518"/>
                  <a:pt x="4656446" y="507673"/>
                </a:cubicBezTo>
                <a:cubicBezTo>
                  <a:pt x="4634156" y="486822"/>
                  <a:pt x="4617358" y="462897"/>
                  <a:pt x="4606050" y="435914"/>
                </a:cubicBezTo>
                <a:cubicBezTo>
                  <a:pt x="4607381" y="434441"/>
                  <a:pt x="4608712" y="433372"/>
                  <a:pt x="4610042" y="432705"/>
                </a:cubicBezTo>
                <a:cubicBezTo>
                  <a:pt x="4611373" y="432038"/>
                  <a:pt x="4612703" y="431371"/>
                  <a:pt x="4614034" y="430704"/>
                </a:cubicBezTo>
                <a:cubicBezTo>
                  <a:pt x="4717693" y="441549"/>
                  <a:pt x="4821397" y="451966"/>
                  <a:pt x="4925158" y="461698"/>
                </a:cubicBezTo>
                <a:cubicBezTo>
                  <a:pt x="4928267" y="461989"/>
                  <a:pt x="4931375" y="462280"/>
                  <a:pt x="4934483" y="462571"/>
                </a:cubicBezTo>
                <a:cubicBezTo>
                  <a:pt x="4986980" y="467474"/>
                  <a:pt x="5039484" y="472199"/>
                  <a:pt x="5092021" y="476714"/>
                </a:cubicBezTo>
                <a:cubicBezTo>
                  <a:pt x="5058050" y="509254"/>
                  <a:pt x="5030394" y="551539"/>
                  <a:pt x="5009075" y="603643"/>
                </a:cubicBezTo>
                <a:cubicBezTo>
                  <a:pt x="4987764" y="655729"/>
                  <a:pt x="4977773" y="718908"/>
                  <a:pt x="4979105" y="793199"/>
                </a:cubicBezTo>
                <a:cubicBezTo>
                  <a:pt x="4979771" y="843243"/>
                  <a:pt x="4985597" y="886906"/>
                  <a:pt x="4996588" y="924183"/>
                </a:cubicBezTo>
                <a:cubicBezTo>
                  <a:pt x="5007577" y="961454"/>
                  <a:pt x="5021224" y="992714"/>
                  <a:pt x="5037547" y="1017946"/>
                </a:cubicBezTo>
                <a:cubicBezTo>
                  <a:pt x="5053866" y="1043171"/>
                  <a:pt x="5072191" y="1062513"/>
                  <a:pt x="5092521" y="1075954"/>
                </a:cubicBezTo>
                <a:cubicBezTo>
                  <a:pt x="5112841" y="1089388"/>
                  <a:pt x="5133005" y="1096935"/>
                  <a:pt x="5152999" y="1098590"/>
                </a:cubicBezTo>
                <a:cubicBezTo>
                  <a:pt x="5167660" y="1099803"/>
                  <a:pt x="5180156" y="1098399"/>
                  <a:pt x="5190486" y="1094397"/>
                </a:cubicBezTo>
                <a:cubicBezTo>
                  <a:pt x="5200819" y="1090393"/>
                  <a:pt x="5209156" y="1084607"/>
                  <a:pt x="5215489" y="1077047"/>
                </a:cubicBezTo>
                <a:cubicBezTo>
                  <a:pt x="5221825" y="1069486"/>
                  <a:pt x="5226494" y="1061188"/>
                  <a:pt x="5229494" y="1052152"/>
                </a:cubicBezTo>
                <a:cubicBezTo>
                  <a:pt x="5232494" y="1043116"/>
                  <a:pt x="5233995" y="1034164"/>
                  <a:pt x="5233995" y="1025296"/>
                </a:cubicBezTo>
                <a:cubicBezTo>
                  <a:pt x="5233995" y="1015622"/>
                  <a:pt x="5232161" y="1005804"/>
                  <a:pt x="5228494" y="995842"/>
                </a:cubicBezTo>
                <a:cubicBezTo>
                  <a:pt x="5224826" y="985880"/>
                  <a:pt x="5219990" y="977035"/>
                  <a:pt x="5213989" y="969303"/>
                </a:cubicBezTo>
                <a:cubicBezTo>
                  <a:pt x="5207988" y="961570"/>
                  <a:pt x="5200817" y="955356"/>
                  <a:pt x="5192485" y="950654"/>
                </a:cubicBezTo>
                <a:cubicBezTo>
                  <a:pt x="5184153" y="945953"/>
                  <a:pt x="5174991" y="943193"/>
                  <a:pt x="5164995" y="942372"/>
                </a:cubicBezTo>
                <a:cubicBezTo>
                  <a:pt x="5150333" y="941975"/>
                  <a:pt x="5139172" y="947894"/>
                  <a:pt x="5131507" y="960151"/>
                </a:cubicBezTo>
                <a:cubicBezTo>
                  <a:pt x="5123843" y="972405"/>
                  <a:pt x="5120011" y="987802"/>
                  <a:pt x="5120011" y="1006345"/>
                </a:cubicBezTo>
                <a:cubicBezTo>
                  <a:pt x="5120011" y="1012794"/>
                  <a:pt x="5120344" y="1019272"/>
                  <a:pt x="5121010" y="1025777"/>
                </a:cubicBezTo>
                <a:cubicBezTo>
                  <a:pt x="5121677" y="1032283"/>
                  <a:pt x="5123343" y="1038873"/>
                  <a:pt x="5126009" y="1045547"/>
                </a:cubicBezTo>
                <a:cubicBezTo>
                  <a:pt x="5110678" y="1034581"/>
                  <a:pt x="5097183" y="1020125"/>
                  <a:pt x="5085523" y="1002190"/>
                </a:cubicBezTo>
                <a:cubicBezTo>
                  <a:pt x="5073860" y="984251"/>
                  <a:pt x="5064029" y="964651"/>
                  <a:pt x="5056034" y="943392"/>
                </a:cubicBezTo>
                <a:cubicBezTo>
                  <a:pt x="5048038" y="922131"/>
                  <a:pt x="5041877" y="900828"/>
                  <a:pt x="5037547" y="879484"/>
                </a:cubicBezTo>
                <a:cubicBezTo>
                  <a:pt x="5033217" y="858139"/>
                  <a:pt x="5031053" y="838598"/>
                  <a:pt x="5031053" y="820862"/>
                </a:cubicBezTo>
                <a:cubicBezTo>
                  <a:pt x="5031053" y="796676"/>
                  <a:pt x="5032551" y="774841"/>
                  <a:pt x="5035549" y="755355"/>
                </a:cubicBezTo>
                <a:cubicBezTo>
                  <a:pt x="5038547" y="735870"/>
                  <a:pt x="5042374" y="718271"/>
                  <a:pt x="5047038" y="702559"/>
                </a:cubicBezTo>
                <a:cubicBezTo>
                  <a:pt x="5051702" y="686846"/>
                  <a:pt x="5057035" y="672401"/>
                  <a:pt x="5063031" y="659221"/>
                </a:cubicBezTo>
                <a:cubicBezTo>
                  <a:pt x="5069028" y="646039"/>
                  <a:pt x="5075362" y="632885"/>
                  <a:pt x="5082024" y="619757"/>
                </a:cubicBezTo>
                <a:cubicBezTo>
                  <a:pt x="5107353" y="578398"/>
                  <a:pt x="5133847" y="547389"/>
                  <a:pt x="5161496" y="526698"/>
                </a:cubicBezTo>
                <a:cubicBezTo>
                  <a:pt x="5189165" y="505992"/>
                  <a:pt x="5218328" y="493622"/>
                  <a:pt x="5249000" y="489543"/>
                </a:cubicBezTo>
                <a:cubicBezTo>
                  <a:pt x="5254001" y="489930"/>
                  <a:pt x="5259003" y="490314"/>
                  <a:pt x="5264005" y="490696"/>
                </a:cubicBezTo>
                <a:cubicBezTo>
                  <a:pt x="5352241" y="497436"/>
                  <a:pt x="5440552" y="503481"/>
                  <a:pt x="5528901" y="508667"/>
                </a:cubicBezTo>
                <a:cubicBezTo>
                  <a:pt x="5528901" y="519953"/>
                  <a:pt x="5528901" y="531240"/>
                  <a:pt x="5528901" y="542526"/>
                </a:cubicBezTo>
                <a:cubicBezTo>
                  <a:pt x="5434590" y="602583"/>
                  <a:pt x="5340146" y="661784"/>
                  <a:pt x="5245666" y="720257"/>
                </a:cubicBezTo>
                <a:cubicBezTo>
                  <a:pt x="5263333" y="749434"/>
                  <a:pt x="5281004" y="778588"/>
                  <a:pt x="5298682" y="807721"/>
                </a:cubicBezTo>
                <a:cubicBezTo>
                  <a:pt x="5354685" y="820745"/>
                  <a:pt x="5404720" y="851351"/>
                  <a:pt x="5448799" y="899771"/>
                </a:cubicBezTo>
                <a:cubicBezTo>
                  <a:pt x="5492811" y="948118"/>
                  <a:pt x="5526561" y="1018039"/>
                  <a:pt x="5549935" y="1109686"/>
                </a:cubicBezTo>
                <a:cubicBezTo>
                  <a:pt x="5560617" y="1119566"/>
                  <a:pt x="5571301" y="1129435"/>
                  <a:pt x="5581988" y="1139292"/>
                </a:cubicBezTo>
                <a:cubicBezTo>
                  <a:pt x="5581988" y="967575"/>
                  <a:pt x="5581988" y="795858"/>
                  <a:pt x="5581988" y="624141"/>
                </a:cubicBezTo>
                <a:cubicBezTo>
                  <a:pt x="5582655" y="624177"/>
                  <a:pt x="5583323" y="624214"/>
                  <a:pt x="5583991" y="624250"/>
                </a:cubicBezTo>
                <a:cubicBezTo>
                  <a:pt x="5600684" y="625161"/>
                  <a:pt x="5617708" y="628880"/>
                  <a:pt x="5635074" y="635402"/>
                </a:cubicBezTo>
                <a:cubicBezTo>
                  <a:pt x="5652438" y="641923"/>
                  <a:pt x="5668141" y="650539"/>
                  <a:pt x="5682175" y="661277"/>
                </a:cubicBezTo>
                <a:cubicBezTo>
                  <a:pt x="5696202" y="672009"/>
                  <a:pt x="5707563" y="684409"/>
                  <a:pt x="5716250" y="698499"/>
                </a:cubicBezTo>
                <a:cubicBezTo>
                  <a:pt x="5724935" y="712584"/>
                  <a:pt x="5729279" y="727282"/>
                  <a:pt x="5729279" y="742599"/>
                </a:cubicBezTo>
                <a:cubicBezTo>
                  <a:pt x="5729279" y="755498"/>
                  <a:pt x="5726941" y="767490"/>
                  <a:pt x="5722264" y="778574"/>
                </a:cubicBezTo>
                <a:cubicBezTo>
                  <a:pt x="5716918" y="775923"/>
                  <a:pt x="5710904" y="773037"/>
                  <a:pt x="5704224" y="769915"/>
                </a:cubicBezTo>
                <a:cubicBezTo>
                  <a:pt x="5697542" y="766792"/>
                  <a:pt x="5691529" y="765106"/>
                  <a:pt x="5686184" y="764857"/>
                </a:cubicBezTo>
                <a:cubicBezTo>
                  <a:pt x="5676161" y="764391"/>
                  <a:pt x="5667309" y="766586"/>
                  <a:pt x="5659625" y="771454"/>
                </a:cubicBezTo>
                <a:cubicBezTo>
                  <a:pt x="5651943" y="776321"/>
                  <a:pt x="5645593" y="782655"/>
                  <a:pt x="5640583" y="790466"/>
                </a:cubicBezTo>
                <a:cubicBezTo>
                  <a:pt x="5635574" y="798276"/>
                  <a:pt x="5631903" y="806555"/>
                  <a:pt x="5629565" y="815304"/>
                </a:cubicBezTo>
                <a:cubicBezTo>
                  <a:pt x="5627227" y="824052"/>
                  <a:pt x="5626059" y="832054"/>
                  <a:pt x="5626059" y="839310"/>
                </a:cubicBezTo>
                <a:cubicBezTo>
                  <a:pt x="5626059" y="861883"/>
                  <a:pt x="5632733" y="879763"/>
                  <a:pt x="5646095" y="892926"/>
                </a:cubicBezTo>
                <a:cubicBezTo>
                  <a:pt x="5659453" y="906084"/>
                  <a:pt x="5673155" y="912994"/>
                  <a:pt x="5687186" y="913645"/>
                </a:cubicBezTo>
                <a:cubicBezTo>
                  <a:pt x="5701885" y="914327"/>
                  <a:pt x="5714749" y="909857"/>
                  <a:pt x="5725771" y="900259"/>
                </a:cubicBezTo>
                <a:cubicBezTo>
                  <a:pt x="5736799" y="890656"/>
                  <a:pt x="5745983" y="878340"/>
                  <a:pt x="5753333" y="863326"/>
                </a:cubicBezTo>
                <a:cubicBezTo>
                  <a:pt x="5760684" y="848307"/>
                  <a:pt x="5766194" y="832605"/>
                  <a:pt x="5769869" y="816224"/>
                </a:cubicBezTo>
                <a:cubicBezTo>
                  <a:pt x="5773545" y="799842"/>
                  <a:pt x="5775381" y="784798"/>
                  <a:pt x="5775381" y="771093"/>
                </a:cubicBezTo>
                <a:cubicBezTo>
                  <a:pt x="5775381" y="747713"/>
                  <a:pt x="5771373" y="723975"/>
                  <a:pt x="5763355" y="699875"/>
                </a:cubicBezTo>
                <a:cubicBezTo>
                  <a:pt x="5755335" y="675769"/>
                  <a:pt x="5743138" y="653099"/>
                  <a:pt x="5726774" y="631843"/>
                </a:cubicBezTo>
                <a:cubicBezTo>
                  <a:pt x="5710399" y="610572"/>
                  <a:pt x="5690181" y="591731"/>
                  <a:pt x="5666140" y="575262"/>
                </a:cubicBezTo>
                <a:cubicBezTo>
                  <a:pt x="5642077" y="558778"/>
                  <a:pt x="5614031" y="546482"/>
                  <a:pt x="5581988" y="538282"/>
                </a:cubicBezTo>
                <a:cubicBezTo>
                  <a:pt x="5581988" y="529414"/>
                  <a:pt x="5581988" y="520546"/>
                  <a:pt x="5581988" y="511678"/>
                </a:cubicBezTo>
                <a:cubicBezTo>
                  <a:pt x="5669019" y="516440"/>
                  <a:pt x="5756106" y="520339"/>
                  <a:pt x="5843225" y="523219"/>
                </a:cubicBezTo>
                <a:cubicBezTo>
                  <a:pt x="5845676" y="523300"/>
                  <a:pt x="5848127" y="523380"/>
                  <a:pt x="5850578" y="523459"/>
                </a:cubicBezTo>
                <a:cubicBezTo>
                  <a:pt x="5957411" y="526920"/>
                  <a:pt x="6064308" y="528842"/>
                  <a:pt x="6171201" y="528941"/>
                </a:cubicBezTo>
                <a:cubicBezTo>
                  <a:pt x="6171201" y="540228"/>
                  <a:pt x="6171201" y="551514"/>
                  <a:pt x="6171201" y="562801"/>
                </a:cubicBezTo>
                <a:cubicBezTo>
                  <a:pt x="6071458" y="628656"/>
                  <a:pt x="5971454" y="693099"/>
                  <a:pt x="5871300" y="756292"/>
                </a:cubicBezTo>
                <a:cubicBezTo>
                  <a:pt x="5890345" y="785078"/>
                  <a:pt x="5909393" y="813828"/>
                  <a:pt x="5928454" y="842536"/>
                </a:cubicBezTo>
                <a:cubicBezTo>
                  <a:pt x="5989267" y="855351"/>
                  <a:pt x="6043076" y="883557"/>
                  <a:pt x="6089942" y="927581"/>
                </a:cubicBezTo>
                <a:cubicBezTo>
                  <a:pt x="6136701" y="971503"/>
                  <a:pt x="6171863" y="1038049"/>
                  <a:pt x="6195278" y="1127524"/>
                </a:cubicBezTo>
                <a:cubicBezTo>
                  <a:pt x="6204973" y="1138389"/>
                  <a:pt x="6214670" y="1149241"/>
                  <a:pt x="6224371" y="1160081"/>
                </a:cubicBezTo>
                <a:cubicBezTo>
                  <a:pt x="6224371" y="949667"/>
                  <a:pt x="6224371" y="739253"/>
                  <a:pt x="6224371" y="528839"/>
                </a:cubicBezTo>
                <a:cubicBezTo>
                  <a:pt x="6253461" y="528699"/>
                  <a:pt x="6282551" y="528421"/>
                  <a:pt x="6311640" y="527999"/>
                </a:cubicBezTo>
                <a:cubicBezTo>
                  <a:pt x="6298596" y="508833"/>
                  <a:pt x="6285556" y="489645"/>
                  <a:pt x="6272519" y="470435"/>
                </a:cubicBezTo>
                <a:cubicBezTo>
                  <a:pt x="6119493" y="471982"/>
                  <a:pt x="5966418" y="469610"/>
                  <a:pt x="5813478" y="464151"/>
                </a:cubicBezTo>
                <a:cubicBezTo>
                  <a:pt x="5812363" y="464111"/>
                  <a:pt x="5811249" y="464071"/>
                  <a:pt x="5810135" y="464031"/>
                </a:cubicBezTo>
                <a:cubicBezTo>
                  <a:pt x="5615540" y="457027"/>
                  <a:pt x="5421125" y="445037"/>
                  <a:pt x="5226993" y="429783"/>
                </a:cubicBezTo>
                <a:cubicBezTo>
                  <a:pt x="5215212" y="428857"/>
                  <a:pt x="5203430" y="427920"/>
                  <a:pt x="5191652" y="426970"/>
                </a:cubicBezTo>
                <a:cubicBezTo>
                  <a:pt x="5094222" y="419118"/>
                  <a:pt x="4996846" y="410468"/>
                  <a:pt x="4899517" y="401234"/>
                </a:cubicBezTo>
                <a:cubicBezTo>
                  <a:pt x="4896744" y="400971"/>
                  <a:pt x="4893971" y="400707"/>
                  <a:pt x="4891197" y="400443"/>
                </a:cubicBezTo>
                <a:cubicBezTo>
                  <a:pt x="4691137" y="381394"/>
                  <a:pt x="4491303" y="359907"/>
                  <a:pt x="4291546" y="337810"/>
                </a:cubicBezTo>
                <a:cubicBezTo>
                  <a:pt x="4286007" y="337197"/>
                  <a:pt x="4280467" y="336584"/>
                  <a:pt x="4274928" y="335970"/>
                </a:cubicBezTo>
                <a:cubicBezTo>
                  <a:pt x="4263518" y="334706"/>
                  <a:pt x="4252107" y="333440"/>
                  <a:pt x="4240696" y="332173"/>
                </a:cubicBezTo>
                <a:cubicBezTo>
                  <a:pt x="4239034" y="325539"/>
                  <a:pt x="4237372" y="318904"/>
                  <a:pt x="4235711" y="312270"/>
                </a:cubicBezTo>
                <a:cubicBezTo>
                  <a:pt x="4232387" y="294971"/>
                  <a:pt x="4227402" y="276076"/>
                  <a:pt x="4220754" y="255586"/>
                </a:cubicBezTo>
                <a:cubicBezTo>
                  <a:pt x="4214108" y="235095"/>
                  <a:pt x="4203472" y="219602"/>
                  <a:pt x="4188849" y="209104"/>
                </a:cubicBezTo>
                <a:close/>
                <a:moveTo>
                  <a:pt x="7387457" y="118067"/>
                </a:moveTo>
                <a:cubicBezTo>
                  <a:pt x="7382179" y="130232"/>
                  <a:pt x="7378539" y="141108"/>
                  <a:pt x="7376559" y="150705"/>
                </a:cubicBezTo>
                <a:cubicBezTo>
                  <a:pt x="7374579" y="160302"/>
                  <a:pt x="7373587" y="172355"/>
                  <a:pt x="7373587" y="186866"/>
                </a:cubicBezTo>
                <a:cubicBezTo>
                  <a:pt x="7375567" y="217983"/>
                  <a:pt x="7382349" y="247498"/>
                  <a:pt x="7393897" y="275409"/>
                </a:cubicBezTo>
                <a:cubicBezTo>
                  <a:pt x="7405439" y="303301"/>
                  <a:pt x="7422728" y="334228"/>
                  <a:pt x="7445795" y="368080"/>
                </a:cubicBezTo>
                <a:cubicBezTo>
                  <a:pt x="7382452" y="379233"/>
                  <a:pt x="7318923" y="389387"/>
                  <a:pt x="7255305" y="398570"/>
                </a:cubicBezTo>
                <a:cubicBezTo>
                  <a:pt x="7250445" y="399272"/>
                  <a:pt x="7245584" y="399968"/>
                  <a:pt x="7240723" y="400658"/>
                </a:cubicBezTo>
                <a:cubicBezTo>
                  <a:pt x="7220735" y="403497"/>
                  <a:pt x="7200741" y="406239"/>
                  <a:pt x="7180743" y="408888"/>
                </a:cubicBezTo>
                <a:cubicBezTo>
                  <a:pt x="7179085" y="402658"/>
                  <a:pt x="7177429" y="396427"/>
                  <a:pt x="7175771" y="390196"/>
                </a:cubicBezTo>
                <a:cubicBezTo>
                  <a:pt x="7172456" y="374508"/>
                  <a:pt x="7167325" y="357038"/>
                  <a:pt x="7160363" y="337788"/>
                </a:cubicBezTo>
                <a:cubicBezTo>
                  <a:pt x="7153397" y="318532"/>
                  <a:pt x="7143297" y="304902"/>
                  <a:pt x="7130041" y="296892"/>
                </a:cubicBezTo>
                <a:cubicBezTo>
                  <a:pt x="7130041" y="352922"/>
                  <a:pt x="7130041" y="408952"/>
                  <a:pt x="7130041" y="464981"/>
                </a:cubicBezTo>
                <a:cubicBezTo>
                  <a:pt x="7126723" y="456527"/>
                  <a:pt x="7121911" y="449467"/>
                  <a:pt x="7115603" y="443787"/>
                </a:cubicBezTo>
                <a:cubicBezTo>
                  <a:pt x="7109291" y="438104"/>
                  <a:pt x="7099808" y="430392"/>
                  <a:pt x="7087190" y="420594"/>
                </a:cubicBezTo>
                <a:cubicBezTo>
                  <a:pt x="7073899" y="422161"/>
                  <a:pt x="7060607" y="423688"/>
                  <a:pt x="7047313" y="425174"/>
                </a:cubicBezTo>
                <a:cubicBezTo>
                  <a:pt x="7032028" y="426884"/>
                  <a:pt x="7016742" y="428540"/>
                  <a:pt x="7001454" y="430145"/>
                </a:cubicBezTo>
                <a:cubicBezTo>
                  <a:pt x="7000456" y="427025"/>
                  <a:pt x="6999461" y="423904"/>
                  <a:pt x="6998463" y="420784"/>
                </a:cubicBezTo>
                <a:cubicBezTo>
                  <a:pt x="6998463" y="420381"/>
                  <a:pt x="6998463" y="419978"/>
                  <a:pt x="6998463" y="419575"/>
                </a:cubicBezTo>
                <a:cubicBezTo>
                  <a:pt x="6996467" y="411721"/>
                  <a:pt x="6994145" y="402893"/>
                  <a:pt x="6991484" y="393092"/>
                </a:cubicBezTo>
                <a:cubicBezTo>
                  <a:pt x="6988823" y="383289"/>
                  <a:pt x="6985506" y="373552"/>
                  <a:pt x="6981515" y="363884"/>
                </a:cubicBezTo>
                <a:cubicBezTo>
                  <a:pt x="6977523" y="354214"/>
                  <a:pt x="6973030" y="345196"/>
                  <a:pt x="6968039" y="336827"/>
                </a:cubicBezTo>
                <a:cubicBezTo>
                  <a:pt x="6963046" y="328455"/>
                  <a:pt x="6956878" y="321815"/>
                  <a:pt x="6949555" y="316884"/>
                </a:cubicBezTo>
                <a:cubicBezTo>
                  <a:pt x="6949555" y="409595"/>
                  <a:pt x="6949555" y="502306"/>
                  <a:pt x="6949555" y="595017"/>
                </a:cubicBezTo>
                <a:cubicBezTo>
                  <a:pt x="6926905" y="552846"/>
                  <a:pt x="6899570" y="518307"/>
                  <a:pt x="6867627" y="491250"/>
                </a:cubicBezTo>
                <a:cubicBezTo>
                  <a:pt x="6835613" y="464133"/>
                  <a:pt x="6795981" y="452426"/>
                  <a:pt x="6748600" y="455694"/>
                </a:cubicBezTo>
                <a:cubicBezTo>
                  <a:pt x="6723917" y="457397"/>
                  <a:pt x="6700414" y="464938"/>
                  <a:pt x="6678044" y="478366"/>
                </a:cubicBezTo>
                <a:cubicBezTo>
                  <a:pt x="6655684" y="491786"/>
                  <a:pt x="6635804" y="508584"/>
                  <a:pt x="6618429" y="528843"/>
                </a:cubicBezTo>
                <a:cubicBezTo>
                  <a:pt x="6601072" y="549080"/>
                  <a:pt x="6587205" y="570909"/>
                  <a:pt x="6576848" y="594370"/>
                </a:cubicBezTo>
                <a:cubicBezTo>
                  <a:pt x="6566496" y="617821"/>
                  <a:pt x="6561318" y="640424"/>
                  <a:pt x="6561318" y="662191"/>
                </a:cubicBezTo>
                <a:cubicBezTo>
                  <a:pt x="6561318" y="676702"/>
                  <a:pt x="6562987" y="688519"/>
                  <a:pt x="6566328" y="697640"/>
                </a:cubicBezTo>
                <a:cubicBezTo>
                  <a:pt x="6569668" y="706760"/>
                  <a:pt x="6573841" y="713826"/>
                  <a:pt x="6578852" y="718833"/>
                </a:cubicBezTo>
                <a:cubicBezTo>
                  <a:pt x="6583861" y="723838"/>
                  <a:pt x="6589372" y="727406"/>
                  <a:pt x="6595384" y="729532"/>
                </a:cubicBezTo>
                <a:cubicBezTo>
                  <a:pt x="6601395" y="731657"/>
                  <a:pt x="6607407" y="732566"/>
                  <a:pt x="6613419" y="732259"/>
                </a:cubicBezTo>
                <a:cubicBezTo>
                  <a:pt x="6620099" y="731918"/>
                  <a:pt x="6627616" y="729106"/>
                  <a:pt x="6635962" y="723819"/>
                </a:cubicBezTo>
                <a:cubicBezTo>
                  <a:pt x="6644314" y="718529"/>
                  <a:pt x="6652498" y="712432"/>
                  <a:pt x="6660510" y="705524"/>
                </a:cubicBezTo>
                <a:cubicBezTo>
                  <a:pt x="6660176" y="705543"/>
                  <a:pt x="6659842" y="705562"/>
                  <a:pt x="6659508" y="705581"/>
                </a:cubicBezTo>
                <a:cubicBezTo>
                  <a:pt x="6666856" y="700322"/>
                  <a:pt x="6674039" y="695269"/>
                  <a:pt x="6681049" y="690414"/>
                </a:cubicBezTo>
                <a:cubicBezTo>
                  <a:pt x="6688057" y="685561"/>
                  <a:pt x="6694226" y="682964"/>
                  <a:pt x="6699563" y="682631"/>
                </a:cubicBezTo>
                <a:cubicBezTo>
                  <a:pt x="6709571" y="682007"/>
                  <a:pt x="6718408" y="684861"/>
                  <a:pt x="6726083" y="691208"/>
                </a:cubicBezTo>
                <a:cubicBezTo>
                  <a:pt x="6733755" y="697553"/>
                  <a:pt x="6737592" y="705960"/>
                  <a:pt x="6737592" y="716440"/>
                </a:cubicBezTo>
                <a:cubicBezTo>
                  <a:pt x="6737592" y="720471"/>
                  <a:pt x="6730929" y="732009"/>
                  <a:pt x="6717577" y="751019"/>
                </a:cubicBezTo>
                <a:cubicBezTo>
                  <a:pt x="6704236" y="770013"/>
                  <a:pt x="6681578" y="798639"/>
                  <a:pt x="6649488" y="836748"/>
                </a:cubicBezTo>
                <a:cubicBezTo>
                  <a:pt x="6672183" y="849585"/>
                  <a:pt x="6694876" y="862327"/>
                  <a:pt x="6717577" y="874970"/>
                </a:cubicBezTo>
                <a:cubicBezTo>
                  <a:pt x="6783449" y="792747"/>
                  <a:pt x="6849133" y="709806"/>
                  <a:pt x="6914585" y="626145"/>
                </a:cubicBezTo>
                <a:cubicBezTo>
                  <a:pt x="6922576" y="639110"/>
                  <a:pt x="6930407" y="653891"/>
                  <a:pt x="6938065" y="670496"/>
                </a:cubicBezTo>
                <a:cubicBezTo>
                  <a:pt x="6945720" y="687095"/>
                  <a:pt x="6949555" y="703046"/>
                  <a:pt x="6949555" y="718363"/>
                </a:cubicBezTo>
                <a:cubicBezTo>
                  <a:pt x="6949555" y="833245"/>
                  <a:pt x="6949555" y="948126"/>
                  <a:pt x="6949555" y="1063007"/>
                </a:cubicBezTo>
                <a:cubicBezTo>
                  <a:pt x="6967188" y="1081036"/>
                  <a:pt x="6984820" y="1099004"/>
                  <a:pt x="7002451" y="1116909"/>
                </a:cubicBezTo>
                <a:cubicBezTo>
                  <a:pt x="7002451" y="907301"/>
                  <a:pt x="7002451" y="697693"/>
                  <a:pt x="7002451" y="488085"/>
                </a:cubicBezTo>
                <a:cubicBezTo>
                  <a:pt x="7013418" y="486933"/>
                  <a:pt x="7024384" y="485753"/>
                  <a:pt x="7035350" y="484547"/>
                </a:cubicBezTo>
                <a:cubicBezTo>
                  <a:pt x="7049973" y="482938"/>
                  <a:pt x="7064594" y="481281"/>
                  <a:pt x="7079214" y="479575"/>
                </a:cubicBezTo>
                <a:cubicBezTo>
                  <a:pt x="7083866" y="481451"/>
                  <a:pt x="7089020" y="486081"/>
                  <a:pt x="7094667" y="493474"/>
                </a:cubicBezTo>
                <a:cubicBezTo>
                  <a:pt x="7100312" y="500864"/>
                  <a:pt x="7105803" y="509067"/>
                  <a:pt x="7111117" y="518099"/>
                </a:cubicBezTo>
                <a:cubicBezTo>
                  <a:pt x="7116427" y="527128"/>
                  <a:pt x="7120922" y="536248"/>
                  <a:pt x="7124573" y="545472"/>
                </a:cubicBezTo>
                <a:cubicBezTo>
                  <a:pt x="7128223" y="554693"/>
                  <a:pt x="7130041" y="562127"/>
                  <a:pt x="7130041" y="567770"/>
                </a:cubicBezTo>
                <a:cubicBezTo>
                  <a:pt x="7130041" y="726588"/>
                  <a:pt x="7130041" y="885406"/>
                  <a:pt x="7130041" y="1044225"/>
                </a:cubicBezTo>
                <a:cubicBezTo>
                  <a:pt x="7147275" y="1061403"/>
                  <a:pt x="7164491" y="1078553"/>
                  <a:pt x="7181737" y="1095625"/>
                </a:cubicBezTo>
                <a:cubicBezTo>
                  <a:pt x="7181737" y="886017"/>
                  <a:pt x="7181737" y="676409"/>
                  <a:pt x="7181737" y="466801"/>
                </a:cubicBezTo>
                <a:cubicBezTo>
                  <a:pt x="7212345" y="462743"/>
                  <a:pt x="7242943" y="458463"/>
                  <a:pt x="7273523" y="453959"/>
                </a:cubicBezTo>
                <a:cubicBezTo>
                  <a:pt x="7280018" y="453002"/>
                  <a:pt x="7286513" y="452035"/>
                  <a:pt x="7293007" y="451058"/>
                </a:cubicBezTo>
                <a:cubicBezTo>
                  <a:pt x="7351613" y="442238"/>
                  <a:pt x="7410185" y="432578"/>
                  <a:pt x="7468487" y="422085"/>
                </a:cubicBezTo>
                <a:cubicBezTo>
                  <a:pt x="7469145" y="423579"/>
                  <a:pt x="7469803" y="425073"/>
                  <a:pt x="7470461" y="426567"/>
                </a:cubicBezTo>
                <a:cubicBezTo>
                  <a:pt x="7471119" y="428060"/>
                  <a:pt x="7471119" y="428463"/>
                  <a:pt x="7470461" y="427776"/>
                </a:cubicBezTo>
                <a:cubicBezTo>
                  <a:pt x="7470131" y="427029"/>
                  <a:pt x="7469803" y="426282"/>
                  <a:pt x="7469474" y="425535"/>
                </a:cubicBezTo>
                <a:cubicBezTo>
                  <a:pt x="7470132" y="431866"/>
                  <a:pt x="7470625" y="438227"/>
                  <a:pt x="7470953" y="444617"/>
                </a:cubicBezTo>
                <a:cubicBezTo>
                  <a:pt x="7471283" y="451007"/>
                  <a:pt x="7471447" y="457830"/>
                  <a:pt x="7471447" y="465086"/>
                </a:cubicBezTo>
                <a:cubicBezTo>
                  <a:pt x="7471447" y="512650"/>
                  <a:pt x="7464069" y="553292"/>
                  <a:pt x="7449248" y="586954"/>
                </a:cubicBezTo>
                <a:cubicBezTo>
                  <a:pt x="7434441" y="620585"/>
                  <a:pt x="7417512" y="648105"/>
                  <a:pt x="7398355" y="669490"/>
                </a:cubicBezTo>
                <a:cubicBezTo>
                  <a:pt x="7379229" y="690842"/>
                  <a:pt x="7359896" y="707094"/>
                  <a:pt x="7340397" y="718247"/>
                </a:cubicBezTo>
                <a:cubicBezTo>
                  <a:pt x="7320926" y="729385"/>
                  <a:pt x="7306880" y="736366"/>
                  <a:pt x="7298291" y="739277"/>
                </a:cubicBezTo>
                <a:cubicBezTo>
                  <a:pt x="7298291" y="740890"/>
                  <a:pt x="7298127" y="743333"/>
                  <a:pt x="7297796" y="746608"/>
                </a:cubicBezTo>
                <a:cubicBezTo>
                  <a:pt x="7297465" y="749882"/>
                  <a:pt x="7297301" y="752326"/>
                  <a:pt x="7297301" y="753938"/>
                </a:cubicBezTo>
                <a:cubicBezTo>
                  <a:pt x="7297301" y="756760"/>
                  <a:pt x="7297301" y="759582"/>
                  <a:pt x="7297301" y="762403"/>
                </a:cubicBezTo>
                <a:cubicBezTo>
                  <a:pt x="7297301" y="796263"/>
                  <a:pt x="7301915" y="825798"/>
                  <a:pt x="7311171" y="850986"/>
                </a:cubicBezTo>
                <a:cubicBezTo>
                  <a:pt x="7320423" y="876162"/>
                  <a:pt x="7332627" y="897041"/>
                  <a:pt x="7347828" y="913574"/>
                </a:cubicBezTo>
                <a:cubicBezTo>
                  <a:pt x="7363009" y="930086"/>
                  <a:pt x="7380682" y="941715"/>
                  <a:pt x="7400833" y="948417"/>
                </a:cubicBezTo>
                <a:cubicBezTo>
                  <a:pt x="7420952" y="955108"/>
                  <a:pt x="7441527" y="956576"/>
                  <a:pt x="7462568" y="952811"/>
                </a:cubicBezTo>
                <a:cubicBezTo>
                  <a:pt x="7489547" y="947982"/>
                  <a:pt x="7513903" y="936181"/>
                  <a:pt x="7535578" y="917515"/>
                </a:cubicBezTo>
                <a:cubicBezTo>
                  <a:pt x="7557295" y="898814"/>
                  <a:pt x="7575472" y="876466"/>
                  <a:pt x="7590207" y="850548"/>
                </a:cubicBezTo>
                <a:cubicBezTo>
                  <a:pt x="7604959" y="824601"/>
                  <a:pt x="7616224" y="796272"/>
                  <a:pt x="7624081" y="765626"/>
                </a:cubicBezTo>
                <a:cubicBezTo>
                  <a:pt x="7631939" y="734970"/>
                  <a:pt x="7635861" y="705528"/>
                  <a:pt x="7635861" y="677311"/>
                </a:cubicBezTo>
                <a:cubicBezTo>
                  <a:pt x="7635861" y="625715"/>
                  <a:pt x="7627523" y="578077"/>
                  <a:pt x="7610825" y="534365"/>
                </a:cubicBezTo>
                <a:cubicBezTo>
                  <a:pt x="7594112" y="490610"/>
                  <a:pt x="7566725" y="449581"/>
                  <a:pt x="7528671" y="410938"/>
                </a:cubicBezTo>
                <a:cubicBezTo>
                  <a:pt x="7589121" y="399425"/>
                  <a:pt x="7649351" y="386992"/>
                  <a:pt x="7709498" y="373576"/>
                </a:cubicBezTo>
                <a:cubicBezTo>
                  <a:pt x="7697080" y="356974"/>
                  <a:pt x="7684607" y="340384"/>
                  <a:pt x="7672189" y="323725"/>
                </a:cubicBezTo>
                <a:cubicBezTo>
                  <a:pt x="7611713" y="336799"/>
                  <a:pt x="7551093" y="348903"/>
                  <a:pt x="7490193" y="360092"/>
                </a:cubicBezTo>
                <a:cubicBezTo>
                  <a:pt x="7475055" y="340287"/>
                  <a:pt x="7461754" y="317076"/>
                  <a:pt x="7450235" y="290507"/>
                </a:cubicBezTo>
                <a:cubicBezTo>
                  <a:pt x="7438707" y="263919"/>
                  <a:pt x="7431003" y="235630"/>
                  <a:pt x="7427049" y="205680"/>
                </a:cubicBezTo>
                <a:cubicBezTo>
                  <a:pt x="7427708" y="195085"/>
                  <a:pt x="7428855" y="185010"/>
                  <a:pt x="7430502" y="175454"/>
                </a:cubicBezTo>
                <a:cubicBezTo>
                  <a:pt x="7432149" y="165898"/>
                  <a:pt x="7435595" y="155016"/>
                  <a:pt x="7440862" y="142812"/>
                </a:cubicBezTo>
                <a:cubicBezTo>
                  <a:pt x="7423085" y="134647"/>
                  <a:pt x="7405275" y="126396"/>
                  <a:pt x="7387457" y="118067"/>
                </a:cubicBezTo>
                <a:close/>
                <a:moveTo>
                  <a:pt x="1881378" y="41642"/>
                </a:moveTo>
                <a:cubicBezTo>
                  <a:pt x="1881378" y="97672"/>
                  <a:pt x="1881378" y="153702"/>
                  <a:pt x="1881378" y="209732"/>
                </a:cubicBezTo>
                <a:cubicBezTo>
                  <a:pt x="1878034" y="200906"/>
                  <a:pt x="1873187" y="193311"/>
                  <a:pt x="1866832" y="186951"/>
                </a:cubicBezTo>
                <a:cubicBezTo>
                  <a:pt x="1860481" y="180593"/>
                  <a:pt x="1850955" y="171869"/>
                  <a:pt x="1838245" y="160801"/>
                </a:cubicBezTo>
                <a:cubicBezTo>
                  <a:pt x="1816733" y="161178"/>
                  <a:pt x="1795222" y="161635"/>
                  <a:pt x="1773719" y="162173"/>
                </a:cubicBezTo>
                <a:cubicBezTo>
                  <a:pt x="1765141" y="162388"/>
                  <a:pt x="1756562" y="162616"/>
                  <a:pt x="1747984" y="162857"/>
                </a:cubicBezTo>
                <a:cubicBezTo>
                  <a:pt x="1585658" y="167419"/>
                  <a:pt x="1423417" y="176711"/>
                  <a:pt x="1261717" y="191624"/>
                </a:cubicBezTo>
                <a:cubicBezTo>
                  <a:pt x="1256499" y="192105"/>
                  <a:pt x="1251282" y="192592"/>
                  <a:pt x="1246064" y="193085"/>
                </a:cubicBezTo>
                <a:cubicBezTo>
                  <a:pt x="1234296" y="194197"/>
                  <a:pt x="1222530" y="195339"/>
                  <a:pt x="1210763" y="196512"/>
                </a:cubicBezTo>
                <a:cubicBezTo>
                  <a:pt x="1209099" y="190228"/>
                  <a:pt x="1207431" y="183946"/>
                  <a:pt x="1205767" y="177663"/>
                </a:cubicBezTo>
                <a:cubicBezTo>
                  <a:pt x="1202440" y="161067"/>
                  <a:pt x="1197451" y="143230"/>
                  <a:pt x="1190798" y="124160"/>
                </a:cubicBezTo>
                <a:cubicBezTo>
                  <a:pt x="1184146" y="105095"/>
                  <a:pt x="1173527" y="91877"/>
                  <a:pt x="1158896" y="84579"/>
                </a:cubicBezTo>
                <a:cubicBezTo>
                  <a:pt x="1158896" y="140608"/>
                  <a:pt x="1158896" y="196638"/>
                  <a:pt x="1158896" y="252668"/>
                </a:cubicBezTo>
                <a:cubicBezTo>
                  <a:pt x="1155572" y="243352"/>
                  <a:pt x="1150924" y="235589"/>
                  <a:pt x="1144940" y="229391"/>
                </a:cubicBezTo>
                <a:cubicBezTo>
                  <a:pt x="1138959" y="223195"/>
                  <a:pt x="1129659" y="215555"/>
                  <a:pt x="1117026" y="206504"/>
                </a:cubicBezTo>
                <a:cubicBezTo>
                  <a:pt x="898064" y="231387"/>
                  <a:pt x="680265" y="267118"/>
                  <a:pt x="465152" y="315166"/>
                </a:cubicBezTo>
                <a:cubicBezTo>
                  <a:pt x="475932" y="332125"/>
                  <a:pt x="486769" y="349070"/>
                  <a:pt x="497551" y="366071"/>
                </a:cubicBezTo>
                <a:cubicBezTo>
                  <a:pt x="655699" y="331691"/>
                  <a:pt x="815314" y="303895"/>
                  <a:pt x="975675" y="282152"/>
                </a:cubicBezTo>
                <a:cubicBezTo>
                  <a:pt x="975675" y="406304"/>
                  <a:pt x="975675" y="530456"/>
                  <a:pt x="975675" y="654609"/>
                </a:cubicBezTo>
                <a:cubicBezTo>
                  <a:pt x="974349" y="651564"/>
                  <a:pt x="973024" y="648520"/>
                  <a:pt x="971698" y="645475"/>
                </a:cubicBezTo>
                <a:cubicBezTo>
                  <a:pt x="970373" y="640819"/>
                  <a:pt x="967721" y="634530"/>
                  <a:pt x="963745" y="626611"/>
                </a:cubicBezTo>
                <a:cubicBezTo>
                  <a:pt x="959770" y="618693"/>
                  <a:pt x="955791" y="611384"/>
                  <a:pt x="951816" y="604681"/>
                </a:cubicBezTo>
                <a:cubicBezTo>
                  <a:pt x="946517" y="594940"/>
                  <a:pt x="941706" y="584937"/>
                  <a:pt x="937401" y="574661"/>
                </a:cubicBezTo>
                <a:cubicBezTo>
                  <a:pt x="933096" y="564388"/>
                  <a:pt x="930274" y="554110"/>
                  <a:pt x="928950" y="543819"/>
                </a:cubicBezTo>
                <a:cubicBezTo>
                  <a:pt x="923654" y="507494"/>
                  <a:pt x="914856" y="476926"/>
                  <a:pt x="902608" y="452111"/>
                </a:cubicBezTo>
                <a:cubicBezTo>
                  <a:pt x="890376" y="427326"/>
                  <a:pt x="876865" y="407975"/>
                  <a:pt x="861989" y="394138"/>
                </a:cubicBezTo>
                <a:cubicBezTo>
                  <a:pt x="847131" y="380318"/>
                  <a:pt x="831777" y="370835"/>
                  <a:pt x="815920" y="365734"/>
                </a:cubicBezTo>
                <a:cubicBezTo>
                  <a:pt x="800076" y="360637"/>
                  <a:pt x="785536" y="359219"/>
                  <a:pt x="772328" y="361451"/>
                </a:cubicBezTo>
                <a:cubicBezTo>
                  <a:pt x="757134" y="364018"/>
                  <a:pt x="743156" y="369471"/>
                  <a:pt x="730332" y="377766"/>
                </a:cubicBezTo>
                <a:cubicBezTo>
                  <a:pt x="717496" y="386069"/>
                  <a:pt x="706322" y="396352"/>
                  <a:pt x="696787" y="408560"/>
                </a:cubicBezTo>
                <a:cubicBezTo>
                  <a:pt x="687243" y="420779"/>
                  <a:pt x="679847" y="434440"/>
                  <a:pt x="674587" y="449524"/>
                </a:cubicBezTo>
                <a:cubicBezTo>
                  <a:pt x="669326" y="464612"/>
                  <a:pt x="666694" y="479816"/>
                  <a:pt x="666694" y="495134"/>
                </a:cubicBezTo>
                <a:cubicBezTo>
                  <a:pt x="666694" y="520932"/>
                  <a:pt x="674102" y="541109"/>
                  <a:pt x="688893" y="555719"/>
                </a:cubicBezTo>
                <a:cubicBezTo>
                  <a:pt x="703704" y="570348"/>
                  <a:pt x="720625" y="575960"/>
                  <a:pt x="739705" y="572630"/>
                </a:cubicBezTo>
                <a:cubicBezTo>
                  <a:pt x="760763" y="568955"/>
                  <a:pt x="776955" y="558592"/>
                  <a:pt x="788180" y="541395"/>
                </a:cubicBezTo>
                <a:cubicBezTo>
                  <a:pt x="799395" y="524212"/>
                  <a:pt x="805022" y="505161"/>
                  <a:pt x="805022" y="484201"/>
                </a:cubicBezTo>
                <a:cubicBezTo>
                  <a:pt x="805022" y="469689"/>
                  <a:pt x="802377" y="456821"/>
                  <a:pt x="797096" y="445595"/>
                </a:cubicBezTo>
                <a:cubicBezTo>
                  <a:pt x="797757" y="444680"/>
                  <a:pt x="797922" y="444451"/>
                  <a:pt x="797592" y="444909"/>
                </a:cubicBezTo>
                <a:cubicBezTo>
                  <a:pt x="797262" y="445367"/>
                  <a:pt x="799078" y="445268"/>
                  <a:pt x="803041" y="444619"/>
                </a:cubicBezTo>
                <a:cubicBezTo>
                  <a:pt x="814267" y="442780"/>
                  <a:pt x="824509" y="444159"/>
                  <a:pt x="833753" y="448737"/>
                </a:cubicBezTo>
                <a:cubicBezTo>
                  <a:pt x="843003" y="453317"/>
                  <a:pt x="851089" y="460121"/>
                  <a:pt x="858026" y="469120"/>
                </a:cubicBezTo>
                <a:cubicBezTo>
                  <a:pt x="864967" y="478125"/>
                  <a:pt x="870241" y="488810"/>
                  <a:pt x="873878" y="501154"/>
                </a:cubicBezTo>
                <a:cubicBezTo>
                  <a:pt x="877514" y="513501"/>
                  <a:pt x="879326" y="526529"/>
                  <a:pt x="879326" y="540234"/>
                </a:cubicBezTo>
                <a:cubicBezTo>
                  <a:pt x="879326" y="557970"/>
                  <a:pt x="876854" y="575478"/>
                  <a:pt x="871896" y="592756"/>
                </a:cubicBezTo>
                <a:cubicBezTo>
                  <a:pt x="866937" y="610038"/>
                  <a:pt x="859511" y="625693"/>
                  <a:pt x="849605" y="639727"/>
                </a:cubicBezTo>
                <a:cubicBezTo>
                  <a:pt x="839691" y="653772"/>
                  <a:pt x="827303" y="665804"/>
                  <a:pt x="812453" y="675870"/>
                </a:cubicBezTo>
                <a:cubicBezTo>
                  <a:pt x="797585" y="685948"/>
                  <a:pt x="780249" y="692636"/>
                  <a:pt x="760440" y="696022"/>
                </a:cubicBezTo>
                <a:cubicBezTo>
                  <a:pt x="740686" y="699400"/>
                  <a:pt x="720480" y="697111"/>
                  <a:pt x="699746" y="689179"/>
                </a:cubicBezTo>
                <a:cubicBezTo>
                  <a:pt x="679038" y="681257"/>
                  <a:pt x="658800" y="666319"/>
                  <a:pt x="639069" y="644274"/>
                </a:cubicBezTo>
                <a:cubicBezTo>
                  <a:pt x="619372" y="622266"/>
                  <a:pt x="600838" y="592881"/>
                  <a:pt x="583458" y="556062"/>
                </a:cubicBezTo>
                <a:cubicBezTo>
                  <a:pt x="566098" y="519288"/>
                  <a:pt x="550571" y="473714"/>
                  <a:pt x="536822" y="419348"/>
                </a:cubicBezTo>
                <a:cubicBezTo>
                  <a:pt x="526026" y="415573"/>
                  <a:pt x="515224" y="411836"/>
                  <a:pt x="504423" y="408116"/>
                </a:cubicBezTo>
                <a:cubicBezTo>
                  <a:pt x="512923" y="454656"/>
                  <a:pt x="524391" y="501586"/>
                  <a:pt x="538786" y="548933"/>
                </a:cubicBezTo>
                <a:cubicBezTo>
                  <a:pt x="553191" y="596314"/>
                  <a:pt x="571005" y="638609"/>
                  <a:pt x="592294" y="675818"/>
                </a:cubicBezTo>
                <a:cubicBezTo>
                  <a:pt x="613620" y="713092"/>
                  <a:pt x="638781" y="742232"/>
                  <a:pt x="667681" y="763409"/>
                </a:cubicBezTo>
                <a:cubicBezTo>
                  <a:pt x="696650" y="784637"/>
                  <a:pt x="730475" y="791789"/>
                  <a:pt x="769356" y="785200"/>
                </a:cubicBezTo>
                <a:cubicBezTo>
                  <a:pt x="801705" y="779719"/>
                  <a:pt x="829926" y="765737"/>
                  <a:pt x="854063" y="743031"/>
                </a:cubicBezTo>
                <a:cubicBezTo>
                  <a:pt x="878152" y="720370"/>
                  <a:pt x="897154" y="687514"/>
                  <a:pt x="911056" y="644356"/>
                </a:cubicBezTo>
                <a:cubicBezTo>
                  <a:pt x="964816" y="687446"/>
                  <a:pt x="991581" y="764129"/>
                  <a:pt x="991581" y="873770"/>
                </a:cubicBezTo>
                <a:cubicBezTo>
                  <a:pt x="1003518" y="883472"/>
                  <a:pt x="1015440" y="893213"/>
                  <a:pt x="1027369" y="902968"/>
                </a:cubicBezTo>
                <a:cubicBezTo>
                  <a:pt x="1027369" y="693763"/>
                  <a:pt x="1027369" y="484559"/>
                  <a:pt x="1027369" y="275354"/>
                </a:cubicBezTo>
                <a:cubicBezTo>
                  <a:pt x="1054546" y="271890"/>
                  <a:pt x="1081796" y="268591"/>
                  <a:pt x="1109051" y="265461"/>
                </a:cubicBezTo>
                <a:cubicBezTo>
                  <a:pt x="1113704" y="267346"/>
                  <a:pt x="1119022" y="271981"/>
                  <a:pt x="1125002" y="279369"/>
                </a:cubicBezTo>
                <a:cubicBezTo>
                  <a:pt x="1130984" y="286760"/>
                  <a:pt x="1136466" y="295020"/>
                  <a:pt x="1141450" y="304144"/>
                </a:cubicBezTo>
                <a:cubicBezTo>
                  <a:pt x="1146437" y="313271"/>
                  <a:pt x="1150588" y="322494"/>
                  <a:pt x="1153912" y="331808"/>
                </a:cubicBezTo>
                <a:cubicBezTo>
                  <a:pt x="1157237" y="341123"/>
                  <a:pt x="1158896" y="348604"/>
                  <a:pt x="1158896" y="354247"/>
                </a:cubicBezTo>
                <a:cubicBezTo>
                  <a:pt x="1158896" y="513066"/>
                  <a:pt x="1158896" y="671884"/>
                  <a:pt x="1158896" y="830702"/>
                </a:cubicBezTo>
                <a:cubicBezTo>
                  <a:pt x="1176526" y="848166"/>
                  <a:pt x="1194135" y="865696"/>
                  <a:pt x="1211762" y="883281"/>
                </a:cubicBezTo>
                <a:cubicBezTo>
                  <a:pt x="1211762" y="673673"/>
                  <a:pt x="1211762" y="464065"/>
                  <a:pt x="1211762" y="254457"/>
                </a:cubicBezTo>
                <a:cubicBezTo>
                  <a:pt x="1234182" y="252226"/>
                  <a:pt x="1256607" y="250106"/>
                  <a:pt x="1279034" y="248093"/>
                </a:cubicBezTo>
                <a:cubicBezTo>
                  <a:pt x="1281365" y="247884"/>
                  <a:pt x="1283697" y="247676"/>
                  <a:pt x="1286028" y="247469"/>
                </a:cubicBezTo>
                <a:cubicBezTo>
                  <a:pt x="1291358" y="264734"/>
                  <a:pt x="1296684" y="282004"/>
                  <a:pt x="1302013" y="299277"/>
                </a:cubicBezTo>
                <a:cubicBezTo>
                  <a:pt x="1309342" y="301868"/>
                  <a:pt x="1317333" y="303811"/>
                  <a:pt x="1325992" y="305105"/>
                </a:cubicBezTo>
                <a:cubicBezTo>
                  <a:pt x="1334652" y="306400"/>
                  <a:pt x="1343977" y="307859"/>
                  <a:pt x="1353979" y="309487"/>
                </a:cubicBezTo>
                <a:cubicBezTo>
                  <a:pt x="1370661" y="312201"/>
                  <a:pt x="1388678" y="315870"/>
                  <a:pt x="1408020" y="320529"/>
                </a:cubicBezTo>
                <a:cubicBezTo>
                  <a:pt x="1427373" y="325191"/>
                  <a:pt x="1445386" y="332245"/>
                  <a:pt x="1462059" y="341645"/>
                </a:cubicBezTo>
                <a:cubicBezTo>
                  <a:pt x="1478748" y="351053"/>
                  <a:pt x="1492588" y="363723"/>
                  <a:pt x="1503601" y="379598"/>
                </a:cubicBezTo>
                <a:cubicBezTo>
                  <a:pt x="1514622" y="395484"/>
                  <a:pt x="1520133" y="415929"/>
                  <a:pt x="1520133" y="440921"/>
                </a:cubicBezTo>
                <a:cubicBezTo>
                  <a:pt x="1520133" y="448983"/>
                  <a:pt x="1519465" y="456276"/>
                  <a:pt x="1518129" y="462802"/>
                </a:cubicBezTo>
                <a:cubicBezTo>
                  <a:pt x="1516794" y="469327"/>
                  <a:pt x="1514789" y="473875"/>
                  <a:pt x="1512118" y="476448"/>
                </a:cubicBezTo>
                <a:cubicBezTo>
                  <a:pt x="1504103" y="474491"/>
                  <a:pt x="1496755" y="473316"/>
                  <a:pt x="1490080" y="472915"/>
                </a:cubicBezTo>
                <a:cubicBezTo>
                  <a:pt x="1483409" y="472513"/>
                  <a:pt x="1476404" y="472543"/>
                  <a:pt x="1469065" y="473008"/>
                </a:cubicBezTo>
                <a:cubicBezTo>
                  <a:pt x="1451050" y="474151"/>
                  <a:pt x="1435701" y="479020"/>
                  <a:pt x="1423030" y="487558"/>
                </a:cubicBezTo>
                <a:cubicBezTo>
                  <a:pt x="1410349" y="496102"/>
                  <a:pt x="1399843" y="506136"/>
                  <a:pt x="1391508" y="517634"/>
                </a:cubicBezTo>
                <a:cubicBezTo>
                  <a:pt x="1383167" y="529138"/>
                  <a:pt x="1377161" y="541482"/>
                  <a:pt x="1373494" y="554661"/>
                </a:cubicBezTo>
                <a:cubicBezTo>
                  <a:pt x="1369826" y="567842"/>
                  <a:pt x="1367990" y="579673"/>
                  <a:pt x="1367990" y="590153"/>
                </a:cubicBezTo>
                <a:cubicBezTo>
                  <a:pt x="1367990" y="616757"/>
                  <a:pt x="1376676" y="639057"/>
                  <a:pt x="1394009" y="657121"/>
                </a:cubicBezTo>
                <a:cubicBezTo>
                  <a:pt x="1411363" y="675206"/>
                  <a:pt x="1432035" y="683405"/>
                  <a:pt x="1456055" y="681840"/>
                </a:cubicBezTo>
                <a:cubicBezTo>
                  <a:pt x="1465395" y="681232"/>
                  <a:pt x="1475065" y="678200"/>
                  <a:pt x="1485077" y="672750"/>
                </a:cubicBezTo>
                <a:cubicBezTo>
                  <a:pt x="1495083" y="667303"/>
                  <a:pt x="1504435" y="660100"/>
                  <a:pt x="1513119" y="651131"/>
                </a:cubicBezTo>
                <a:cubicBezTo>
                  <a:pt x="1521799" y="642167"/>
                  <a:pt x="1529651" y="631655"/>
                  <a:pt x="1536665" y="619580"/>
                </a:cubicBezTo>
                <a:cubicBezTo>
                  <a:pt x="1543676" y="607510"/>
                  <a:pt x="1548855" y="594135"/>
                  <a:pt x="1552195" y="579448"/>
                </a:cubicBezTo>
                <a:cubicBezTo>
                  <a:pt x="1569567" y="585795"/>
                  <a:pt x="1585597" y="599128"/>
                  <a:pt x="1600287" y="619398"/>
                </a:cubicBezTo>
                <a:cubicBezTo>
                  <a:pt x="1614990" y="639686"/>
                  <a:pt x="1627672" y="662115"/>
                  <a:pt x="1638360" y="686656"/>
                </a:cubicBezTo>
                <a:cubicBezTo>
                  <a:pt x="1649055" y="711210"/>
                  <a:pt x="1657410" y="735266"/>
                  <a:pt x="1663424" y="758816"/>
                </a:cubicBezTo>
                <a:cubicBezTo>
                  <a:pt x="1669439" y="782370"/>
                  <a:pt x="1672448" y="800597"/>
                  <a:pt x="1672448" y="813496"/>
                </a:cubicBezTo>
                <a:cubicBezTo>
                  <a:pt x="1682812" y="826820"/>
                  <a:pt x="1693174" y="840158"/>
                  <a:pt x="1703532" y="853513"/>
                </a:cubicBezTo>
                <a:cubicBezTo>
                  <a:pt x="1703532" y="643099"/>
                  <a:pt x="1703532" y="432684"/>
                  <a:pt x="1703532" y="222270"/>
                </a:cubicBezTo>
                <a:cubicBezTo>
                  <a:pt x="1731048" y="221350"/>
                  <a:pt x="1758567" y="220567"/>
                  <a:pt x="1786086" y="219918"/>
                </a:cubicBezTo>
                <a:cubicBezTo>
                  <a:pt x="1794331" y="219723"/>
                  <a:pt x="1802579" y="219541"/>
                  <a:pt x="1810827" y="219370"/>
                </a:cubicBezTo>
                <a:cubicBezTo>
                  <a:pt x="1817291" y="219236"/>
                  <a:pt x="1823755" y="219110"/>
                  <a:pt x="1830220" y="218991"/>
                </a:cubicBezTo>
                <a:cubicBezTo>
                  <a:pt x="1834901" y="221323"/>
                  <a:pt x="1840084" y="226472"/>
                  <a:pt x="1845768" y="234438"/>
                </a:cubicBezTo>
                <a:cubicBezTo>
                  <a:pt x="1851453" y="242407"/>
                  <a:pt x="1856970" y="251188"/>
                  <a:pt x="1862319" y="260782"/>
                </a:cubicBezTo>
                <a:cubicBezTo>
                  <a:pt x="1867670" y="270379"/>
                  <a:pt x="1872183" y="279990"/>
                  <a:pt x="1875860" y="289615"/>
                </a:cubicBezTo>
                <a:cubicBezTo>
                  <a:pt x="1879539" y="299241"/>
                  <a:pt x="1881378" y="306877"/>
                  <a:pt x="1881378" y="312520"/>
                </a:cubicBezTo>
                <a:cubicBezTo>
                  <a:pt x="1881378" y="471338"/>
                  <a:pt x="1881378" y="630157"/>
                  <a:pt x="1881378" y="788975"/>
                </a:cubicBezTo>
                <a:cubicBezTo>
                  <a:pt x="1898773" y="808113"/>
                  <a:pt x="1916159" y="827294"/>
                  <a:pt x="1933538" y="846514"/>
                </a:cubicBezTo>
                <a:cubicBezTo>
                  <a:pt x="1933538" y="636906"/>
                  <a:pt x="1933538" y="427298"/>
                  <a:pt x="1933538" y="217690"/>
                </a:cubicBezTo>
                <a:cubicBezTo>
                  <a:pt x="1964413" y="217480"/>
                  <a:pt x="1995290" y="217427"/>
                  <a:pt x="2026166" y="217524"/>
                </a:cubicBezTo>
                <a:cubicBezTo>
                  <a:pt x="2032742" y="217545"/>
                  <a:pt x="2039319" y="217573"/>
                  <a:pt x="2045895" y="217607"/>
                </a:cubicBezTo>
                <a:cubicBezTo>
                  <a:pt x="2095163" y="217864"/>
                  <a:pt x="2144425" y="218501"/>
                  <a:pt x="2193684" y="219490"/>
                </a:cubicBezTo>
                <a:cubicBezTo>
                  <a:pt x="2159553" y="254307"/>
                  <a:pt x="2131823" y="298648"/>
                  <a:pt x="2110431" y="352389"/>
                </a:cubicBezTo>
                <a:cubicBezTo>
                  <a:pt x="2089023" y="406169"/>
                  <a:pt x="2079001" y="470172"/>
                  <a:pt x="2080338" y="544353"/>
                </a:cubicBezTo>
                <a:cubicBezTo>
                  <a:pt x="2081007" y="594342"/>
                  <a:pt x="2086860" y="637527"/>
                  <a:pt x="2097893" y="673916"/>
                </a:cubicBezTo>
                <a:cubicBezTo>
                  <a:pt x="2108929" y="710316"/>
                  <a:pt x="2122640" y="740513"/>
                  <a:pt x="2139018" y="764527"/>
                </a:cubicBezTo>
                <a:cubicBezTo>
                  <a:pt x="2155407" y="788559"/>
                  <a:pt x="2173800" y="806601"/>
                  <a:pt x="2194186" y="818697"/>
                </a:cubicBezTo>
                <a:cubicBezTo>
                  <a:pt x="2214589" y="830802"/>
                  <a:pt x="2234810" y="837109"/>
                  <a:pt x="2254864" y="837628"/>
                </a:cubicBezTo>
                <a:cubicBezTo>
                  <a:pt x="2269571" y="838009"/>
                  <a:pt x="2282103" y="835945"/>
                  <a:pt x="2292466" y="831412"/>
                </a:cubicBezTo>
                <a:cubicBezTo>
                  <a:pt x="2302826" y="826880"/>
                  <a:pt x="2311182" y="820690"/>
                  <a:pt x="2317534" y="812828"/>
                </a:cubicBezTo>
                <a:cubicBezTo>
                  <a:pt x="2323883" y="804969"/>
                  <a:pt x="2328564" y="796455"/>
                  <a:pt x="2331572" y="787282"/>
                </a:cubicBezTo>
                <a:cubicBezTo>
                  <a:pt x="2334579" y="778111"/>
                  <a:pt x="2336084" y="769091"/>
                  <a:pt x="2336084" y="760223"/>
                </a:cubicBezTo>
                <a:cubicBezTo>
                  <a:pt x="2336084" y="750549"/>
                  <a:pt x="2334246" y="740814"/>
                  <a:pt x="2330569" y="731018"/>
                </a:cubicBezTo>
                <a:cubicBezTo>
                  <a:pt x="2326893" y="721224"/>
                  <a:pt x="2322047" y="712602"/>
                  <a:pt x="2316029" y="705155"/>
                </a:cubicBezTo>
                <a:cubicBezTo>
                  <a:pt x="2310014" y="697711"/>
                  <a:pt x="2302829" y="691845"/>
                  <a:pt x="2294471" y="687567"/>
                </a:cubicBezTo>
                <a:cubicBezTo>
                  <a:pt x="2286117" y="683290"/>
                  <a:pt x="2276924" y="681011"/>
                  <a:pt x="2266897" y="680741"/>
                </a:cubicBezTo>
                <a:cubicBezTo>
                  <a:pt x="2252190" y="681149"/>
                  <a:pt x="2240992" y="687730"/>
                  <a:pt x="2233305" y="700443"/>
                </a:cubicBezTo>
                <a:cubicBezTo>
                  <a:pt x="2225615" y="713161"/>
                  <a:pt x="2221770" y="728794"/>
                  <a:pt x="2221770" y="747336"/>
                </a:cubicBezTo>
                <a:cubicBezTo>
                  <a:pt x="2221770" y="753786"/>
                  <a:pt x="2222104" y="760243"/>
                  <a:pt x="2222773" y="766708"/>
                </a:cubicBezTo>
                <a:cubicBezTo>
                  <a:pt x="2223441" y="773172"/>
                  <a:pt x="2225114" y="779660"/>
                  <a:pt x="2227788" y="786172"/>
                </a:cubicBezTo>
                <a:cubicBezTo>
                  <a:pt x="2212413" y="776141"/>
                  <a:pt x="2198869" y="762559"/>
                  <a:pt x="2187164" y="745396"/>
                </a:cubicBezTo>
                <a:cubicBezTo>
                  <a:pt x="2175466" y="728243"/>
                  <a:pt x="2165600" y="709326"/>
                  <a:pt x="2157574" y="688633"/>
                </a:cubicBezTo>
                <a:cubicBezTo>
                  <a:pt x="2149551" y="667945"/>
                  <a:pt x="2143365" y="647090"/>
                  <a:pt x="2139018" y="626065"/>
                </a:cubicBezTo>
                <a:cubicBezTo>
                  <a:pt x="2134671" y="605041"/>
                  <a:pt x="2132498" y="585662"/>
                  <a:pt x="2132498" y="567926"/>
                </a:cubicBezTo>
                <a:cubicBezTo>
                  <a:pt x="2132498" y="543740"/>
                  <a:pt x="2134003" y="521793"/>
                  <a:pt x="2137012" y="502085"/>
                </a:cubicBezTo>
                <a:cubicBezTo>
                  <a:pt x="2140021" y="482377"/>
                  <a:pt x="2143866" y="464497"/>
                  <a:pt x="2148547" y="448446"/>
                </a:cubicBezTo>
                <a:cubicBezTo>
                  <a:pt x="2153228" y="432396"/>
                  <a:pt x="2158577" y="417569"/>
                  <a:pt x="2164596" y="403967"/>
                </a:cubicBezTo>
                <a:cubicBezTo>
                  <a:pt x="2170613" y="390367"/>
                  <a:pt x="2176966" y="376777"/>
                  <a:pt x="2183653" y="363198"/>
                </a:cubicBezTo>
                <a:cubicBezTo>
                  <a:pt x="2209050" y="320172"/>
                  <a:pt x="2235626" y="287508"/>
                  <a:pt x="2263387" y="265260"/>
                </a:cubicBezTo>
                <a:cubicBezTo>
                  <a:pt x="2291113" y="243040"/>
                  <a:pt x="2320368" y="229201"/>
                  <a:pt x="2351125" y="223816"/>
                </a:cubicBezTo>
                <a:cubicBezTo>
                  <a:pt x="2356138" y="223990"/>
                  <a:pt x="2361152" y="224167"/>
                  <a:pt x="2366165" y="224347"/>
                </a:cubicBezTo>
                <a:cubicBezTo>
                  <a:pt x="2372404" y="224572"/>
                  <a:pt x="2378643" y="224801"/>
                  <a:pt x="2384883" y="225036"/>
                </a:cubicBezTo>
                <a:cubicBezTo>
                  <a:pt x="2384883" y="336290"/>
                  <a:pt x="2384883" y="447543"/>
                  <a:pt x="2384883" y="558796"/>
                </a:cubicBezTo>
                <a:cubicBezTo>
                  <a:pt x="2408283" y="584275"/>
                  <a:pt x="2431665" y="609818"/>
                  <a:pt x="2455039" y="635413"/>
                </a:cubicBezTo>
                <a:cubicBezTo>
                  <a:pt x="2473073" y="611217"/>
                  <a:pt x="2491115" y="587054"/>
                  <a:pt x="2509159" y="562919"/>
                </a:cubicBezTo>
                <a:cubicBezTo>
                  <a:pt x="2526523" y="539574"/>
                  <a:pt x="2544223" y="516074"/>
                  <a:pt x="2562261" y="492421"/>
                </a:cubicBezTo>
                <a:cubicBezTo>
                  <a:pt x="2580286" y="468784"/>
                  <a:pt x="2599981" y="447478"/>
                  <a:pt x="2621357" y="428528"/>
                </a:cubicBezTo>
                <a:cubicBezTo>
                  <a:pt x="2616015" y="447575"/>
                  <a:pt x="2612342" y="467321"/>
                  <a:pt x="2610339" y="487767"/>
                </a:cubicBezTo>
                <a:cubicBezTo>
                  <a:pt x="2608336" y="508212"/>
                  <a:pt x="2607334" y="528916"/>
                  <a:pt x="2607334" y="549877"/>
                </a:cubicBezTo>
                <a:cubicBezTo>
                  <a:pt x="2607334" y="603085"/>
                  <a:pt x="2613347" y="656226"/>
                  <a:pt x="2625364" y="709308"/>
                </a:cubicBezTo>
                <a:cubicBezTo>
                  <a:pt x="2637384" y="762402"/>
                  <a:pt x="2653085" y="816122"/>
                  <a:pt x="2672441" y="870492"/>
                </a:cubicBezTo>
                <a:cubicBezTo>
                  <a:pt x="2685463" y="878538"/>
                  <a:pt x="2698475" y="886600"/>
                  <a:pt x="2711486" y="894677"/>
                </a:cubicBezTo>
                <a:cubicBezTo>
                  <a:pt x="2704144" y="866804"/>
                  <a:pt x="2697807" y="841012"/>
                  <a:pt x="2692467" y="817301"/>
                </a:cubicBezTo>
                <a:cubicBezTo>
                  <a:pt x="2687127" y="793592"/>
                  <a:pt x="2682624" y="770944"/>
                  <a:pt x="2678952" y="749355"/>
                </a:cubicBezTo>
                <a:cubicBezTo>
                  <a:pt x="2675280" y="727768"/>
                  <a:pt x="2672607" y="706645"/>
                  <a:pt x="2670938" y="685986"/>
                </a:cubicBezTo>
                <a:cubicBezTo>
                  <a:pt x="2669270" y="665328"/>
                  <a:pt x="2668434" y="644518"/>
                  <a:pt x="2668434" y="623558"/>
                </a:cubicBezTo>
                <a:cubicBezTo>
                  <a:pt x="2668434" y="579217"/>
                  <a:pt x="2672944" y="535553"/>
                  <a:pt x="2681957" y="492568"/>
                </a:cubicBezTo>
                <a:cubicBezTo>
                  <a:pt x="2690968" y="449588"/>
                  <a:pt x="2709137" y="408793"/>
                  <a:pt x="2736511" y="370247"/>
                </a:cubicBezTo>
                <a:cubicBezTo>
                  <a:pt x="2704495" y="347216"/>
                  <a:pt x="2672458" y="324279"/>
                  <a:pt x="2640388" y="301439"/>
                </a:cubicBezTo>
                <a:cubicBezTo>
                  <a:pt x="2602973" y="323465"/>
                  <a:pt x="2568423" y="352658"/>
                  <a:pt x="2536719" y="388928"/>
                </a:cubicBezTo>
                <a:cubicBezTo>
                  <a:pt x="2504968" y="425251"/>
                  <a:pt x="2472055" y="465644"/>
                  <a:pt x="2438001" y="510127"/>
                </a:cubicBezTo>
                <a:cubicBezTo>
                  <a:pt x="2438001" y="415804"/>
                  <a:pt x="2438001" y="321480"/>
                  <a:pt x="2438001" y="227156"/>
                </a:cubicBezTo>
                <a:cubicBezTo>
                  <a:pt x="2557388" y="232192"/>
                  <a:pt x="2676703" y="239025"/>
                  <a:pt x="2795903" y="247257"/>
                </a:cubicBezTo>
                <a:cubicBezTo>
                  <a:pt x="2798461" y="247433"/>
                  <a:pt x="2801019" y="247611"/>
                  <a:pt x="2803577" y="247789"/>
                </a:cubicBezTo>
                <a:cubicBezTo>
                  <a:pt x="2910098" y="255198"/>
                  <a:pt x="3016551" y="263719"/>
                  <a:pt x="3122933" y="273070"/>
                </a:cubicBezTo>
                <a:cubicBezTo>
                  <a:pt x="3122933" y="284356"/>
                  <a:pt x="3122933" y="295643"/>
                  <a:pt x="3122933" y="306930"/>
                </a:cubicBezTo>
                <a:cubicBezTo>
                  <a:pt x="3023201" y="364357"/>
                  <a:pt x="2923506" y="422456"/>
                  <a:pt x="2823931" y="481399"/>
                </a:cubicBezTo>
                <a:cubicBezTo>
                  <a:pt x="2842948" y="510970"/>
                  <a:pt x="2861951" y="540570"/>
                  <a:pt x="2880953" y="570194"/>
                </a:cubicBezTo>
                <a:cubicBezTo>
                  <a:pt x="2941667" y="586006"/>
                  <a:pt x="2995340" y="617770"/>
                  <a:pt x="3041962" y="665180"/>
                </a:cubicBezTo>
                <a:cubicBezTo>
                  <a:pt x="3088642" y="712648"/>
                  <a:pt x="3123600" y="782234"/>
                  <a:pt x="3146912" y="873783"/>
                </a:cubicBezTo>
                <a:cubicBezTo>
                  <a:pt x="3156572" y="885527"/>
                  <a:pt x="3166227" y="897279"/>
                  <a:pt x="3175884" y="909034"/>
                </a:cubicBezTo>
                <a:cubicBezTo>
                  <a:pt x="3175884" y="698620"/>
                  <a:pt x="3175884" y="488206"/>
                  <a:pt x="3175884" y="277792"/>
                </a:cubicBezTo>
                <a:cubicBezTo>
                  <a:pt x="3204857" y="280412"/>
                  <a:pt x="3233828" y="283091"/>
                  <a:pt x="3262798" y="285822"/>
                </a:cubicBezTo>
                <a:cubicBezTo>
                  <a:pt x="3249815" y="265251"/>
                  <a:pt x="3236824" y="244690"/>
                  <a:pt x="3223837" y="224136"/>
                </a:cubicBezTo>
                <a:cubicBezTo>
                  <a:pt x="3071224" y="210002"/>
                  <a:pt x="2918460" y="197395"/>
                  <a:pt x="2765539" y="187145"/>
                </a:cubicBezTo>
                <a:cubicBezTo>
                  <a:pt x="2764650" y="187086"/>
                  <a:pt x="2763760" y="187026"/>
                  <a:pt x="2762870" y="186967"/>
                </a:cubicBezTo>
                <a:cubicBezTo>
                  <a:pt x="2618401" y="177309"/>
                  <a:pt x="2473777" y="169759"/>
                  <a:pt x="2329065" y="165027"/>
                </a:cubicBezTo>
                <a:cubicBezTo>
                  <a:pt x="2316921" y="164630"/>
                  <a:pt x="2304777" y="164253"/>
                  <a:pt x="2292633" y="163896"/>
                </a:cubicBezTo>
                <a:cubicBezTo>
                  <a:pt x="2197709" y="161106"/>
                  <a:pt x="2102741" y="159554"/>
                  <a:pt x="2007774" y="159439"/>
                </a:cubicBezTo>
                <a:cubicBezTo>
                  <a:pt x="2002535" y="159433"/>
                  <a:pt x="1997297" y="159431"/>
                  <a:pt x="1992057" y="159433"/>
                </a:cubicBezTo>
                <a:cubicBezTo>
                  <a:pt x="1972216" y="159442"/>
                  <a:pt x="1952375" y="159515"/>
                  <a:pt x="1932535" y="159652"/>
                </a:cubicBezTo>
                <a:cubicBezTo>
                  <a:pt x="1930864" y="153214"/>
                  <a:pt x="1929192" y="146777"/>
                  <a:pt x="1927520" y="140340"/>
                </a:cubicBezTo>
                <a:cubicBezTo>
                  <a:pt x="1924176" y="124242"/>
                  <a:pt x="1918994" y="106144"/>
                  <a:pt x="1911972" y="86052"/>
                </a:cubicBezTo>
                <a:cubicBezTo>
                  <a:pt x="1904951" y="65964"/>
                  <a:pt x="1894757" y="51151"/>
                  <a:pt x="1881378" y="41642"/>
                </a:cubicBezTo>
                <a:close/>
                <a:moveTo>
                  <a:pt x="0" y="0"/>
                </a:moveTo>
                <a:lnTo>
                  <a:pt x="8398536" y="0"/>
                </a:lnTo>
                <a:lnTo>
                  <a:pt x="8398536" y="1210121"/>
                </a:lnTo>
                <a:lnTo>
                  <a:pt x="0" y="12101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4" y="1540988"/>
            <a:ext cx="2700440" cy="305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08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883"/>
            <a:ext cx="12192000" cy="6858000"/>
          </a:xfrm>
          <a:prstGeom prst="rect">
            <a:avLst/>
          </a:prstGeom>
          <a:noFill/>
          <a:ln w="282575">
            <a:gradFill>
              <a:gsLst>
                <a:gs pos="24000">
                  <a:srgbClr val="6600FF"/>
                </a:gs>
                <a:gs pos="53500">
                  <a:srgbClr val="C0805A"/>
                </a:gs>
                <a:gs pos="10000">
                  <a:srgbClr val="FF0000"/>
                </a:gs>
                <a:gs pos="8000">
                  <a:srgbClr val="FF0000"/>
                </a:gs>
                <a:gs pos="4000">
                  <a:srgbClr val="00B050"/>
                </a:gs>
                <a:gs pos="0">
                  <a:srgbClr val="99FF33">
                    <a:alpha val="57000"/>
                  </a:srgbClr>
                </a:gs>
                <a:gs pos="41000">
                  <a:srgbClr val="CC6600"/>
                </a:gs>
                <a:gs pos="61000">
                  <a:srgbClr val="806680"/>
                </a:gs>
                <a:gs pos="80000">
                  <a:srgbClr val="FF993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753" y="1342980"/>
            <a:ext cx="802027" cy="42811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F99A660-EAAF-4FAC-9048-0E6A851B72D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287" y="819888"/>
            <a:ext cx="1184246" cy="10583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88653" y="2192296"/>
            <a:ext cx="10303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২.১.৭।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জাতি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গোষ্ঠি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ছোট-বড়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নির্বিশেষে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মর্যাদা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দিবে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মিলেমিশে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চলবে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5943" y="3483559"/>
            <a:ext cx="1030334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২.১.৮।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খাসিদের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সংস্কৃতি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পোশাক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/>
          </a:p>
        </p:txBody>
      </p:sp>
      <p:sp>
        <p:nvSpPr>
          <p:cNvPr id="9" name="Chevron 8"/>
          <p:cNvSpPr/>
          <p:nvPr/>
        </p:nvSpPr>
        <p:spPr>
          <a:xfrm>
            <a:off x="1309260" y="2234365"/>
            <a:ext cx="624833" cy="365310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1210780" y="3594952"/>
            <a:ext cx="618504" cy="361987"/>
          </a:xfrm>
          <a:prstGeom prst="chevron">
            <a:avLst/>
          </a:prstGeom>
          <a:solidFill>
            <a:srgbClr val="00206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AB69F29-C382-440A-B61B-CED65D2B289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719" y="2401641"/>
            <a:ext cx="803765" cy="8037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862" y="3902192"/>
            <a:ext cx="9144000" cy="27374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5AD8F75-5563-473B-B252-FC98D671B2B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862" y="3728780"/>
            <a:ext cx="891504" cy="8915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467100" y="184804"/>
            <a:ext cx="5257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13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bn-BD" sz="13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bn-BD" sz="13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D60093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ফ</a:t>
            </a:r>
            <a:r>
              <a:rPr lang="bn-BD" sz="13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bn-BD" sz="13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3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12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L 0.77083 0.0053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42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0.77526 -4.81481E-6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0277"/>
            <a:ext cx="12192000" cy="6767723"/>
          </a:xfrm>
          <a:prstGeom prst="rect">
            <a:avLst/>
          </a:prstGeom>
          <a:noFill/>
          <a:ln w="282575">
            <a:gradFill>
              <a:gsLst>
                <a:gs pos="24000">
                  <a:srgbClr val="6600FF"/>
                </a:gs>
                <a:gs pos="53500">
                  <a:srgbClr val="C0805A"/>
                </a:gs>
                <a:gs pos="10000">
                  <a:srgbClr val="FF0000"/>
                </a:gs>
                <a:gs pos="8000">
                  <a:srgbClr val="FF0000"/>
                </a:gs>
                <a:gs pos="4000">
                  <a:srgbClr val="00B050"/>
                </a:gs>
                <a:gs pos="0">
                  <a:srgbClr val="99FF33">
                    <a:alpha val="57000"/>
                  </a:srgbClr>
                </a:gs>
                <a:gs pos="41000">
                  <a:srgbClr val="CC6600"/>
                </a:gs>
                <a:gs pos="61000">
                  <a:srgbClr val="806680"/>
                </a:gs>
                <a:gs pos="80000">
                  <a:srgbClr val="FF993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38" y="933788"/>
            <a:ext cx="4114801" cy="478769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914897" y="378853"/>
            <a:ext cx="1676400" cy="12954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খাসি </a:t>
            </a:r>
            <a:endParaRPr lang="en-GB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688" y="1745177"/>
            <a:ext cx="3992211" cy="3019987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Freeform 5"/>
          <p:cNvSpPr/>
          <p:nvPr/>
        </p:nvSpPr>
        <p:spPr>
          <a:xfrm rot="21277554">
            <a:off x="3268188" y="2079858"/>
            <a:ext cx="1447623" cy="1029459"/>
          </a:xfrm>
          <a:custGeom>
            <a:avLst/>
            <a:gdLst>
              <a:gd name="connsiteX0" fmla="*/ 643943 w 643943"/>
              <a:gd name="connsiteY0" fmla="*/ 231820 h 734096"/>
              <a:gd name="connsiteX1" fmla="*/ 618186 w 643943"/>
              <a:gd name="connsiteY1" fmla="*/ 167425 h 734096"/>
              <a:gd name="connsiteX2" fmla="*/ 592428 w 643943"/>
              <a:gd name="connsiteY2" fmla="*/ 128789 h 734096"/>
              <a:gd name="connsiteX3" fmla="*/ 553791 w 643943"/>
              <a:gd name="connsiteY3" fmla="*/ 115910 h 734096"/>
              <a:gd name="connsiteX4" fmla="*/ 450760 w 643943"/>
              <a:gd name="connsiteY4" fmla="*/ 103031 h 734096"/>
              <a:gd name="connsiteX5" fmla="*/ 360608 w 643943"/>
              <a:gd name="connsiteY5" fmla="*/ 64394 h 734096"/>
              <a:gd name="connsiteX6" fmla="*/ 321972 w 643943"/>
              <a:gd name="connsiteY6" fmla="*/ 38637 h 734096"/>
              <a:gd name="connsiteX7" fmla="*/ 270456 w 643943"/>
              <a:gd name="connsiteY7" fmla="*/ 25758 h 734096"/>
              <a:gd name="connsiteX8" fmla="*/ 180304 w 643943"/>
              <a:gd name="connsiteY8" fmla="*/ 0 h 734096"/>
              <a:gd name="connsiteX9" fmla="*/ 90152 w 643943"/>
              <a:gd name="connsiteY9" fmla="*/ 12879 h 734096"/>
              <a:gd name="connsiteX10" fmla="*/ 51515 w 643943"/>
              <a:gd name="connsiteY10" fmla="*/ 25758 h 734096"/>
              <a:gd name="connsiteX11" fmla="*/ 0 w 643943"/>
              <a:gd name="connsiteY11" fmla="*/ 103031 h 734096"/>
              <a:gd name="connsiteX12" fmla="*/ 12879 w 643943"/>
              <a:gd name="connsiteY12" fmla="*/ 231820 h 734096"/>
              <a:gd name="connsiteX13" fmla="*/ 38636 w 643943"/>
              <a:gd name="connsiteY13" fmla="*/ 270456 h 734096"/>
              <a:gd name="connsiteX14" fmla="*/ 90152 w 643943"/>
              <a:gd name="connsiteY14" fmla="*/ 386366 h 734096"/>
              <a:gd name="connsiteX15" fmla="*/ 128789 w 643943"/>
              <a:gd name="connsiteY15" fmla="*/ 463640 h 734096"/>
              <a:gd name="connsiteX16" fmla="*/ 167425 w 643943"/>
              <a:gd name="connsiteY16" fmla="*/ 592428 h 734096"/>
              <a:gd name="connsiteX17" fmla="*/ 206062 w 643943"/>
              <a:gd name="connsiteY17" fmla="*/ 695459 h 734096"/>
              <a:gd name="connsiteX18" fmla="*/ 218941 w 643943"/>
              <a:gd name="connsiteY18" fmla="*/ 734096 h 734096"/>
              <a:gd name="connsiteX19" fmla="*/ 257577 w 643943"/>
              <a:gd name="connsiteY19" fmla="*/ 721217 h 734096"/>
              <a:gd name="connsiteX20" fmla="*/ 296214 w 643943"/>
              <a:gd name="connsiteY20" fmla="*/ 643944 h 734096"/>
              <a:gd name="connsiteX21" fmla="*/ 321972 w 643943"/>
              <a:gd name="connsiteY21" fmla="*/ 605307 h 734096"/>
              <a:gd name="connsiteX22" fmla="*/ 360608 w 643943"/>
              <a:gd name="connsiteY22" fmla="*/ 528034 h 734096"/>
              <a:gd name="connsiteX23" fmla="*/ 399245 w 643943"/>
              <a:gd name="connsiteY23" fmla="*/ 502276 h 734096"/>
              <a:gd name="connsiteX24" fmla="*/ 399245 w 643943"/>
              <a:gd name="connsiteY24" fmla="*/ 360609 h 734096"/>
              <a:gd name="connsiteX25" fmla="*/ 412124 w 643943"/>
              <a:gd name="connsiteY25" fmla="*/ 257578 h 734096"/>
              <a:gd name="connsiteX26" fmla="*/ 618186 w 643943"/>
              <a:gd name="connsiteY26" fmla="*/ 244699 h 734096"/>
              <a:gd name="connsiteX27" fmla="*/ 631065 w 643943"/>
              <a:gd name="connsiteY27" fmla="*/ 206062 h 734096"/>
              <a:gd name="connsiteX28" fmla="*/ 592428 w 643943"/>
              <a:gd name="connsiteY28" fmla="*/ 193183 h 734096"/>
              <a:gd name="connsiteX29" fmla="*/ 540912 w 643943"/>
              <a:gd name="connsiteY29" fmla="*/ 180304 h 734096"/>
              <a:gd name="connsiteX30" fmla="*/ 425003 w 643943"/>
              <a:gd name="connsiteY30" fmla="*/ 115910 h 734096"/>
              <a:gd name="connsiteX31" fmla="*/ 412124 w 643943"/>
              <a:gd name="connsiteY31" fmla="*/ 51516 h 73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43943" h="734096">
                <a:moveTo>
                  <a:pt x="643943" y="231820"/>
                </a:moveTo>
                <a:cubicBezTo>
                  <a:pt x="635357" y="210355"/>
                  <a:pt x="628525" y="188103"/>
                  <a:pt x="618186" y="167425"/>
                </a:cubicBezTo>
                <a:cubicBezTo>
                  <a:pt x="611264" y="153581"/>
                  <a:pt x="604515" y="138458"/>
                  <a:pt x="592428" y="128789"/>
                </a:cubicBezTo>
                <a:cubicBezTo>
                  <a:pt x="581827" y="120308"/>
                  <a:pt x="567148" y="118339"/>
                  <a:pt x="553791" y="115910"/>
                </a:cubicBezTo>
                <a:cubicBezTo>
                  <a:pt x="519738" y="109719"/>
                  <a:pt x="485104" y="107324"/>
                  <a:pt x="450760" y="103031"/>
                </a:cubicBezTo>
                <a:cubicBezTo>
                  <a:pt x="407414" y="88582"/>
                  <a:pt x="405169" y="89857"/>
                  <a:pt x="360608" y="64394"/>
                </a:cubicBezTo>
                <a:cubicBezTo>
                  <a:pt x="347169" y="56715"/>
                  <a:pt x="336199" y="44734"/>
                  <a:pt x="321972" y="38637"/>
                </a:cubicBezTo>
                <a:cubicBezTo>
                  <a:pt x="305703" y="31665"/>
                  <a:pt x="287475" y="30621"/>
                  <a:pt x="270456" y="25758"/>
                </a:cubicBezTo>
                <a:cubicBezTo>
                  <a:pt x="141122" y="-11195"/>
                  <a:pt x="341354" y="40262"/>
                  <a:pt x="180304" y="0"/>
                </a:cubicBezTo>
                <a:cubicBezTo>
                  <a:pt x="150253" y="4293"/>
                  <a:pt x="119918" y="6926"/>
                  <a:pt x="90152" y="12879"/>
                </a:cubicBezTo>
                <a:cubicBezTo>
                  <a:pt x="76840" y="15541"/>
                  <a:pt x="61114" y="16159"/>
                  <a:pt x="51515" y="25758"/>
                </a:cubicBezTo>
                <a:cubicBezTo>
                  <a:pt x="29625" y="47648"/>
                  <a:pt x="0" y="103031"/>
                  <a:pt x="0" y="103031"/>
                </a:cubicBezTo>
                <a:cubicBezTo>
                  <a:pt x="4293" y="145961"/>
                  <a:pt x="3178" y="189781"/>
                  <a:pt x="12879" y="231820"/>
                </a:cubicBezTo>
                <a:cubicBezTo>
                  <a:pt x="16359" y="246902"/>
                  <a:pt x="32350" y="256312"/>
                  <a:pt x="38636" y="270456"/>
                </a:cubicBezTo>
                <a:cubicBezTo>
                  <a:pt x="99938" y="408387"/>
                  <a:pt x="31861" y="298931"/>
                  <a:pt x="90152" y="386366"/>
                </a:cubicBezTo>
                <a:cubicBezTo>
                  <a:pt x="137124" y="527281"/>
                  <a:pt x="62210" y="313836"/>
                  <a:pt x="128789" y="463640"/>
                </a:cubicBezTo>
                <a:cubicBezTo>
                  <a:pt x="153271" y="518725"/>
                  <a:pt x="152441" y="539985"/>
                  <a:pt x="167425" y="592428"/>
                </a:cubicBezTo>
                <a:cubicBezTo>
                  <a:pt x="179119" y="633357"/>
                  <a:pt x="189729" y="651905"/>
                  <a:pt x="206062" y="695459"/>
                </a:cubicBezTo>
                <a:cubicBezTo>
                  <a:pt x="210829" y="708170"/>
                  <a:pt x="214648" y="721217"/>
                  <a:pt x="218941" y="734096"/>
                </a:cubicBezTo>
                <a:cubicBezTo>
                  <a:pt x="231820" y="729803"/>
                  <a:pt x="246977" y="729698"/>
                  <a:pt x="257577" y="721217"/>
                </a:cubicBezTo>
                <a:cubicBezTo>
                  <a:pt x="288335" y="696610"/>
                  <a:pt x="280660" y="675053"/>
                  <a:pt x="296214" y="643944"/>
                </a:cubicBezTo>
                <a:cubicBezTo>
                  <a:pt x="303136" y="630100"/>
                  <a:pt x="315050" y="619151"/>
                  <a:pt x="321972" y="605307"/>
                </a:cubicBezTo>
                <a:cubicBezTo>
                  <a:pt x="342920" y="563411"/>
                  <a:pt x="323701" y="564941"/>
                  <a:pt x="360608" y="528034"/>
                </a:cubicBezTo>
                <a:cubicBezTo>
                  <a:pt x="371553" y="517089"/>
                  <a:pt x="386366" y="510862"/>
                  <a:pt x="399245" y="502276"/>
                </a:cubicBezTo>
                <a:cubicBezTo>
                  <a:pt x="431058" y="343213"/>
                  <a:pt x="399245" y="541861"/>
                  <a:pt x="399245" y="360609"/>
                </a:cubicBezTo>
                <a:cubicBezTo>
                  <a:pt x="399245" y="325998"/>
                  <a:pt x="381535" y="273772"/>
                  <a:pt x="412124" y="257578"/>
                </a:cubicBezTo>
                <a:cubicBezTo>
                  <a:pt x="472947" y="225377"/>
                  <a:pt x="549499" y="248992"/>
                  <a:pt x="618186" y="244699"/>
                </a:cubicBezTo>
                <a:cubicBezTo>
                  <a:pt x="622479" y="231820"/>
                  <a:pt x="637136" y="218204"/>
                  <a:pt x="631065" y="206062"/>
                </a:cubicBezTo>
                <a:cubicBezTo>
                  <a:pt x="624994" y="193920"/>
                  <a:pt x="605481" y="196913"/>
                  <a:pt x="592428" y="193183"/>
                </a:cubicBezTo>
                <a:cubicBezTo>
                  <a:pt x="575409" y="188320"/>
                  <a:pt x="558084" y="184597"/>
                  <a:pt x="540912" y="180304"/>
                </a:cubicBezTo>
                <a:cubicBezTo>
                  <a:pt x="452344" y="121259"/>
                  <a:pt x="493007" y="138579"/>
                  <a:pt x="425003" y="115910"/>
                </a:cubicBezTo>
                <a:cubicBezTo>
                  <a:pt x="409409" y="69128"/>
                  <a:pt x="412124" y="90849"/>
                  <a:pt x="412124" y="51516"/>
                </a:cubicBezTo>
              </a:path>
            </a:pathLst>
          </a:cu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97476" y="5893662"/>
            <a:ext cx="11797048" cy="73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সিলেট বিভাগের বিভিন্ন এলাকায় খাসি জনগোষ্ঠী বাস করেন ।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74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883"/>
            <a:ext cx="12192000" cy="6858000"/>
          </a:xfrm>
          <a:prstGeom prst="rect">
            <a:avLst/>
          </a:prstGeom>
          <a:noFill/>
          <a:ln w="282575">
            <a:gradFill>
              <a:gsLst>
                <a:gs pos="24000">
                  <a:srgbClr val="6600FF"/>
                </a:gs>
                <a:gs pos="53500">
                  <a:srgbClr val="C0805A"/>
                </a:gs>
                <a:gs pos="10000">
                  <a:srgbClr val="FF0000"/>
                </a:gs>
                <a:gs pos="8000">
                  <a:srgbClr val="FF0000"/>
                </a:gs>
                <a:gs pos="4000">
                  <a:srgbClr val="00B050"/>
                </a:gs>
                <a:gs pos="0">
                  <a:srgbClr val="99FF33">
                    <a:alpha val="57000"/>
                  </a:srgbClr>
                </a:gs>
                <a:gs pos="41000">
                  <a:srgbClr val="CC6600"/>
                </a:gs>
                <a:gs pos="61000">
                  <a:srgbClr val="806680"/>
                </a:gs>
                <a:gs pos="80000">
                  <a:srgbClr val="FF993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82" y="1140950"/>
            <a:ext cx="4224269" cy="4267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585" y="1673908"/>
            <a:ext cx="4609703" cy="3429000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Oval 4"/>
          <p:cNvSpPr/>
          <p:nvPr/>
        </p:nvSpPr>
        <p:spPr>
          <a:xfrm>
            <a:off x="4906851" y="260754"/>
            <a:ext cx="1676400" cy="12954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খাসি </a:t>
            </a:r>
            <a:endParaRPr lang="en-GB" sz="3200" dirty="0"/>
          </a:p>
        </p:txBody>
      </p:sp>
      <p:sp>
        <p:nvSpPr>
          <p:cNvPr id="6" name="Rectangle 5"/>
          <p:cNvSpPr/>
          <p:nvPr/>
        </p:nvSpPr>
        <p:spPr>
          <a:xfrm>
            <a:off x="3237966" y="2270600"/>
            <a:ext cx="1551902" cy="518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3183" y="5640454"/>
            <a:ext cx="11616743" cy="1184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অতীতে সিলেটে 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জয়ন্তা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 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জৈন্তিয়া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নামে একটি রাজ্য ছিল । ধারণা করা হয় , খাসি জনগোষ্ঠী ঐ রাজ্যে বাস করতেন । </a:t>
            </a:r>
            <a:endParaRPr lang="en-US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46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hred pattern="rectangle"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3200" dirty="0" smtClean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</TotalTime>
  <Words>513</Words>
  <Application>Microsoft Office PowerPoint</Application>
  <PresentationFormat>Widescreen</PresentationFormat>
  <Paragraphs>92</Paragraphs>
  <Slides>26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কালনী কন্টেন্ট মিডিয়া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৫ম , বাওবি</dc:subject>
  <dc:creator>এম মেরাজুল ইসলাম</dc:creator>
  <cp:lastModifiedBy>dpe</cp:lastModifiedBy>
  <cp:revision>87</cp:revision>
  <dcterms:created xsi:type="dcterms:W3CDTF">2020-04-19T05:45:27Z</dcterms:created>
  <dcterms:modified xsi:type="dcterms:W3CDTF">2020-04-29T01:28:23Z</dcterms:modified>
  <cp:category>কন্টেন্ট</cp:category>
</cp:coreProperties>
</file>