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82" r:id="rId2"/>
    <p:sldId id="283" r:id="rId3"/>
    <p:sldId id="284" r:id="rId4"/>
    <p:sldId id="287" r:id="rId5"/>
    <p:sldId id="285" r:id="rId6"/>
    <p:sldId id="286" r:id="rId7"/>
    <p:sldId id="288" r:id="rId8"/>
    <p:sldId id="289" r:id="rId9"/>
    <p:sldId id="290" r:id="rId10"/>
    <p:sldId id="296" r:id="rId11"/>
    <p:sldId id="297" r:id="rId12"/>
    <p:sldId id="291" r:id="rId13"/>
    <p:sldId id="292" r:id="rId14"/>
    <p:sldId id="293" r:id="rId15"/>
    <p:sldId id="294" r:id="rId16"/>
    <p:sldId id="29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91" autoAdjust="0"/>
    <p:restoredTop sz="94246" autoAdjust="0"/>
  </p:normalViewPr>
  <p:slideViewPr>
    <p:cSldViewPr>
      <p:cViewPr varScale="1">
        <p:scale>
          <a:sx n="64" d="100"/>
          <a:sy n="64" d="100"/>
        </p:scale>
        <p:origin x="16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0D007-CA00-4700-AFE2-F64A0B4EECAB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AA35F-BA7A-46CD-A243-AF976C1BEC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76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AA35F-BA7A-46CD-A243-AF976C1BEC2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25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64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43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072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792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61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23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733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37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99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2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510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03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964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783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15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981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8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2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1F4D434-8884-408E-8746-4B09324DB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8077200" cy="5638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3DFAD6-8D1D-4AF4-8551-D56ECDF3233F}"/>
              </a:ext>
            </a:extLst>
          </p:cNvPr>
          <p:cNvSpPr txBox="1"/>
          <p:nvPr/>
        </p:nvSpPr>
        <p:spPr>
          <a:xfrm>
            <a:off x="3561413" y="1300804"/>
            <a:ext cx="556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sz="96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72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90600"/>
            <a:ext cx="2771775" cy="20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990600"/>
            <a:ext cx="2971800" cy="2057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35814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পানির এই উৎস গুলো কিসের তৈরী?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43434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তৈরী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21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62000"/>
            <a:ext cx="3581400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2819400"/>
            <a:ext cx="4114800" cy="1885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62001"/>
            <a:ext cx="3429000" cy="190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1054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এগুলো পানির কোন উৎস ?</a:t>
            </a:r>
            <a:endParaRPr lang="en-US" sz="2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5572927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উৎস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89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438400"/>
            <a:ext cx="5867400" cy="281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838200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 দেখানো ছকের মধ্যে একটা ছক তৈরি করো 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56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1100" y="2286000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সহপাঠীদের সাথে আলোচনা করে উপরের ছকটি পূরণ করো 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51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38200"/>
            <a:ext cx="6629400" cy="198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962400"/>
            <a:ext cx="6934199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4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আগামী ক্লাসে তোমরা পানির প্রকৃতিক উৎস  ও মানুষের তৈরী উৎস গুলোর নাম লিখে আনবে 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3CE582-54AE-4432-AC29-87DA6BF56012}"/>
              </a:ext>
            </a:extLst>
          </p:cNvPr>
          <p:cNvSpPr txBox="1"/>
          <p:nvPr/>
        </p:nvSpPr>
        <p:spPr>
          <a:xfrm>
            <a:off x="1066800" y="838201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200" u="sng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60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24E077-CAC4-4103-8680-28C2B2D5E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914400"/>
            <a:ext cx="7010399" cy="4800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0379B6-4805-4F5F-926C-32A4E7E717D5}"/>
              </a:ext>
            </a:extLst>
          </p:cNvPr>
          <p:cNvSpPr txBox="1"/>
          <p:nvPr/>
        </p:nvSpPr>
        <p:spPr>
          <a:xfrm>
            <a:off x="1600200" y="11430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6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31D388-9767-4E74-B35E-EEE48535EE98}"/>
              </a:ext>
            </a:extLst>
          </p:cNvPr>
          <p:cNvSpPr txBox="1"/>
          <p:nvPr/>
        </p:nvSpPr>
        <p:spPr>
          <a:xfrm>
            <a:off x="1295400" y="8382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DBC136-4EAE-490F-9596-C7A6F990F2CC}"/>
              </a:ext>
            </a:extLst>
          </p:cNvPr>
          <p:cNvSpPr txBox="1"/>
          <p:nvPr/>
        </p:nvSpPr>
        <p:spPr>
          <a:xfrm>
            <a:off x="990600" y="2286000"/>
            <a:ext cx="6248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নামঃনাজমা আক্তার</a:t>
            </a:r>
          </a:p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পদবিঃসহকারি শিক্ষক</a:t>
            </a:r>
          </a:p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নামঃনিয়ামতপুর সরকারি প্রাথমিক বিদ্যালয়।</a:t>
            </a:r>
          </a:p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সদর,সুনামগঞ্জ।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89806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144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0C7E6-74CB-4C28-A2F8-2A220AE5486F}"/>
              </a:ext>
            </a:extLst>
          </p:cNvPr>
          <p:cNvSpPr txBox="1"/>
          <p:nvPr/>
        </p:nvSpPr>
        <p:spPr>
          <a:xfrm>
            <a:off x="1828800" y="2209800"/>
            <a:ext cx="4495800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বিষয়ঃবিজ্ঞান </a:t>
            </a:r>
          </a:p>
          <a:p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শ্রেণীঃ৩য়</a:t>
            </a:r>
          </a:p>
          <a:p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পাঠঃজীবনের জন্য পানি</a:t>
            </a:r>
          </a:p>
          <a:p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পানির উৎস</a:t>
            </a:r>
          </a:p>
          <a:p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সময়ঃ৩৫ মিনিট</a:t>
            </a:r>
          </a:p>
          <a:p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তারিখঃ১৫/০২/২০২০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84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52500" y="838201"/>
            <a:ext cx="7239000" cy="1996006"/>
            <a:chOff x="1066800" y="990600"/>
            <a:chExt cx="6172200" cy="1982553"/>
          </a:xfrm>
        </p:grpSpPr>
        <p:sp>
          <p:nvSpPr>
            <p:cNvPr id="4" name="TextBox 3"/>
            <p:cNvSpPr txBox="1"/>
            <p:nvPr/>
          </p:nvSpPr>
          <p:spPr>
            <a:xfrm>
              <a:off x="1066800" y="2514600"/>
              <a:ext cx="6172200" cy="45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Cross 6"/>
            <p:cNvSpPr/>
            <p:nvPr/>
          </p:nvSpPr>
          <p:spPr>
            <a:xfrm>
              <a:off x="1600200" y="990600"/>
              <a:ext cx="5486400" cy="1295400"/>
            </a:xfrm>
            <a:prstGeom prst="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62300" y="1338471"/>
              <a:ext cx="2362200" cy="70311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7837C94-3B56-4D21-8620-E08C9A75DCD1}"/>
              </a:ext>
            </a:extLst>
          </p:cNvPr>
          <p:cNvSpPr txBox="1"/>
          <p:nvPr/>
        </p:nvSpPr>
        <p:spPr>
          <a:xfrm>
            <a:off x="1752600" y="2709514"/>
            <a:ext cx="480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 শিখবে-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 ১ ১ পানির উৎস গুলোর নাম বলতে পারবে।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 ২ ১ মানুষের তৈরি  পানির উৎস বলতে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55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09600"/>
            <a:ext cx="7010400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39624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গুলোতে বেশীর ভাগ ক্ষেত্রে কী দেখানো হয়েছে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2615" y="4724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917878-A8EB-4D57-9415-B96EAEF844A0}"/>
              </a:ext>
            </a:extLst>
          </p:cNvPr>
          <p:cNvSpPr txBox="1"/>
          <p:nvPr/>
        </p:nvSpPr>
        <p:spPr>
          <a:xfrm>
            <a:off x="1320800" y="2514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192DEA-8035-4382-9120-2F488CAB8B49}"/>
              </a:ext>
            </a:extLst>
          </p:cNvPr>
          <p:cNvSpPr txBox="1"/>
          <p:nvPr/>
        </p:nvSpPr>
        <p:spPr>
          <a:xfrm>
            <a:off x="3276600" y="24765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69C7C4-A779-4F56-B896-8E7DED0294D7}"/>
              </a:ext>
            </a:extLst>
          </p:cNvPr>
          <p:cNvSpPr txBox="1"/>
          <p:nvPr/>
        </p:nvSpPr>
        <p:spPr>
          <a:xfrm>
            <a:off x="5232400" y="255779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98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209800"/>
            <a:ext cx="6248400" cy="297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810161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তাহলে আজকের পাঠ-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পানির উৎস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24100" y="52578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00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28800" y="1524000"/>
            <a:ext cx="5143500" cy="3810000"/>
            <a:chOff x="1752600" y="3962400"/>
            <a:chExt cx="5143500" cy="1752600"/>
          </a:xfrm>
        </p:grpSpPr>
        <p:sp>
          <p:nvSpPr>
            <p:cNvPr id="3" name="Cross 2"/>
            <p:cNvSpPr/>
            <p:nvPr/>
          </p:nvSpPr>
          <p:spPr>
            <a:xfrm>
              <a:off x="1752600" y="3962400"/>
              <a:ext cx="5143500" cy="1752600"/>
            </a:xfrm>
            <a:prstGeom prst="plus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266950" y="4558284"/>
              <a:ext cx="4114800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dirty="0">
                  <a:solidFill>
                    <a:srgbClr val="C00000"/>
                  </a:solidFill>
                </a:rPr>
                <a:t>পাঠ উপস্থাপন </a:t>
              </a:r>
              <a:endParaRPr lang="en-US" sz="54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587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048000"/>
            <a:ext cx="7010400" cy="205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143000"/>
            <a:ext cx="579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এই অংশ টুকু আমি পড়ব তোমরা মনযোগ সহকারে শুনবে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9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201774"/>
            <a:ext cx="781775" cy="989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3581400"/>
            <a:ext cx="944644" cy="1070438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rot="3980763">
            <a:off x="2095878" y="2563888"/>
            <a:ext cx="1823974" cy="2226579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3965" y="3077012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পান করার পানি আমরা কোথা থেকে পাই?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 rot="16526897">
            <a:off x="5266272" y="2706725"/>
            <a:ext cx="1748880" cy="226642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28516" y="320177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কোথায় সাতার কাটি?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3622" y="1100104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নিজে নিজে পড় এবং সহপাঠীদের সাথে আলোচনা কর।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0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1352</TotalTime>
  <Words>163</Words>
  <Application>Microsoft Office PowerPoint</Application>
  <PresentationFormat>On-screen Show (4:3)</PresentationFormat>
  <Paragraphs>40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Garamond</vt:lpstr>
      <vt:lpstr>Nikosh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177</cp:revision>
  <dcterms:created xsi:type="dcterms:W3CDTF">2006-08-16T00:00:00Z</dcterms:created>
  <dcterms:modified xsi:type="dcterms:W3CDTF">2020-04-30T13:59:58Z</dcterms:modified>
</cp:coreProperties>
</file>