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A47D9-87CA-41A5-BEB8-E87A635730B1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9E241-9311-4B5D-8026-276289E00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solidFill>
                  <a:schemeClr val="accent2">
                    <a:lumMod val="50000"/>
                  </a:schemeClr>
                </a:solidFill>
              </a:rPr>
              <a:t>ঘরে</a:t>
            </a:r>
            <a:r>
              <a:rPr lang="bn-IN" baseline="0" dirty="0" smtClean="0">
                <a:solidFill>
                  <a:schemeClr val="accent2">
                    <a:lumMod val="50000"/>
                  </a:schemeClr>
                </a:solidFill>
              </a:rPr>
              <a:t> থাকুন, হাত ,পা পরিষ্কার রাখুন , নিরাপদে থাকুন, স্বাস্থ্য বিধি মেনে চলুন। মোঃ রাহেল উদ্দিন , ০১৭১২৪১৪০৪৫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9E241-9311-4B5D-8026-276289E0056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ঘরে</a:t>
            </a:r>
            <a:r>
              <a:rPr lang="bn-IN" baseline="0" dirty="0" smtClean="0"/>
              <a:t> থাকুন , নিরাপদ থাকুন।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9E241-9311-4B5D-8026-276289E0056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MD</a:t>
            </a:r>
            <a:r>
              <a:rPr lang="en-US" baseline="0" dirty="0" smtClean="0"/>
              <a:t> RAHEL UDDIN TALUKDAR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9E241-9311-4B5D-8026-276289E0056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2F79-CDA2-4687-B873-866CF7D67A49}" type="datetime3">
              <a:rPr lang="en-US" smtClean="0"/>
              <a:pPr/>
              <a:t>30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6138-6385-425E-BF3A-D2D3E44AF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8076-B54C-4F68-A02F-A1808EE419D8}" type="datetime3">
              <a:rPr lang="en-US" smtClean="0"/>
              <a:pPr/>
              <a:t>30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6138-6385-425E-BF3A-D2D3E44AF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A5C1-B154-44B6-A391-670F9DDA8C04}" type="datetime3">
              <a:rPr lang="en-US" smtClean="0"/>
              <a:pPr/>
              <a:t>30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6138-6385-425E-BF3A-D2D3E44AF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443C-10F8-4017-8F20-9940B5373F89}" type="datetime3">
              <a:rPr lang="en-US" smtClean="0"/>
              <a:pPr/>
              <a:t>30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6138-6385-425E-BF3A-D2D3E44AF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C2AE-1047-41DB-A9A5-EB28B19BF867}" type="datetime3">
              <a:rPr lang="en-US" smtClean="0"/>
              <a:pPr/>
              <a:t>30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6138-6385-425E-BF3A-D2D3E44AF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081-1198-4556-B4AE-739C1D4FDAA6}" type="datetime3">
              <a:rPr lang="en-US" smtClean="0"/>
              <a:pPr/>
              <a:t>30 April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6138-6385-425E-BF3A-D2D3E44AF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6DA2-6578-49C1-B266-6F749CB47574}" type="datetime3">
              <a:rPr lang="en-US" smtClean="0"/>
              <a:pPr/>
              <a:t>30 April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6138-6385-425E-BF3A-D2D3E44AF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F9D1-8F0F-41C9-9A39-13BF0F55C731}" type="datetime3">
              <a:rPr lang="en-US" smtClean="0"/>
              <a:pPr/>
              <a:t>30 April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6138-6385-425E-BF3A-D2D3E44AF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7BBC-DCC2-419E-B92E-9357A27082E8}" type="datetime3">
              <a:rPr lang="en-US" smtClean="0"/>
              <a:pPr/>
              <a:t>30 April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6138-6385-425E-BF3A-D2D3E44AF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473A-6419-41D9-9497-17C084B648ED}" type="datetime3">
              <a:rPr lang="en-US" smtClean="0"/>
              <a:pPr/>
              <a:t>30 April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6138-6385-425E-BF3A-D2D3E44AF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BA2E-51D7-4F11-8CBA-0578ED8E09BD}" type="datetime3">
              <a:rPr lang="en-US" smtClean="0"/>
              <a:pPr/>
              <a:t>30 April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6138-6385-425E-BF3A-D2D3E44AF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76C7F-A4D2-45DA-88DF-231536E890B3}" type="datetime3">
              <a:rPr lang="en-US" smtClean="0"/>
              <a:pPr/>
              <a:t>30 April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16138-6385-425E-BF3A-D2D3E44AF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828800"/>
            <a:ext cx="6400800" cy="762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5j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762500" cy="6858000"/>
          </a:xfrm>
          <a:prstGeom prst="rect">
            <a:avLst/>
          </a:prstGeom>
        </p:spPr>
      </p:pic>
      <p:pic>
        <p:nvPicPr>
          <p:cNvPr id="5" name="Picture 4" descr="f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0"/>
            <a:ext cx="4419600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1CE0-CCA8-4689-B8D2-A05A947DFE7D}" type="datetime3">
              <a:rPr lang="en-US" smtClean="0"/>
              <a:pPr/>
              <a:t>30 April 2020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33333E-6 L -0.52501 0.01111 " pathEditMode="relative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525 -0.01111 " pathEditMode="relative" ptsTypes="AA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7BBC-DCC2-419E-B92E-9357A27082E8}" type="datetime3">
              <a:rPr lang="en-US" smtClean="0"/>
              <a:pPr/>
              <a:t>30 April 2020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609600"/>
            <a:ext cx="5791200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ঃ পাখিটি কিভাবে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দিকে অগ্রসর হবে ব্যাখ্যা কর?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7BBC-DCC2-419E-B92E-9357A27082E8}" type="datetime3">
              <a:rPr lang="en-US" smtClean="0"/>
              <a:pPr/>
              <a:t>30 April 2020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জানিয়ে আজকের অনলাইন ক্লাশ এখানেই শেষ করছি । 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ah  momo i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514600"/>
            <a:ext cx="253365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953000" cy="1143000"/>
          </a:xfrm>
        </p:spPr>
        <p:txBody>
          <a:bodyPr>
            <a:normAutofit/>
          </a:bodyPr>
          <a:lstStyle/>
          <a:p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03438"/>
            <a:ext cx="4040188" cy="6397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শিক্ষক পরিচিতি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84475"/>
            <a:ext cx="4040188" cy="27781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মোঃ রাহেল উদ্দিন 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সহঃ শিক্ষক( বিজ্ঞান) 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ক্ষেতলাল সরকারি পাইলট মডেল উচ্চ বিদ্যালয় ও কলেজ, জয়পুরহাট।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03438"/>
            <a:ext cx="4041775" cy="6397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84475"/>
            <a:ext cx="4041775" cy="28543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শ্রেণিঃ নবম 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বিষয়ঃ পদার্থ বিজ্ঞান 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অধায়ঃ ৩য় 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বিশেষ পাঠঃ নিউটনের ৩য় সুত্রের ব্যবহার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" y="0"/>
            <a:ext cx="1676400" cy="19812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9BF7-8127-46A6-92F7-68BEC9A2AF63}" type="datetime3">
              <a:rPr lang="en-US" smtClean="0"/>
              <a:pPr/>
              <a:t>30 April 2020</a:t>
            </a:fld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5" grpId="0" build="p" animBg="1"/>
      <p:bldP spid="6" grpId="0" build="p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চিত্রটি লক্ষ্য কর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cke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143000"/>
            <a:ext cx="59436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324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রকেট কেন উপরের দিকে ছুটছে  ?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FBC4-6E4A-476A-98D5-432147119AD7}" type="datetime3">
              <a:rPr lang="en-US" smtClean="0"/>
              <a:pPr/>
              <a:t>30 April 2020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পাঠঃ নিউটনের ৩য় সুত্রের ব্যবহার 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newton 3d law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702940"/>
            <a:ext cx="5715000" cy="408825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9D5E-98AE-40C0-A473-CF362E382FB1}" type="datetime3">
              <a:rPr lang="en-US" smtClean="0"/>
              <a:pPr/>
              <a:t>30 April 2020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66294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ভিডিও টি দেখ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>
              <a:snd r:embed="rId5" name="bomb.wav" builtIn="1"/>
            </a:hlinkClick>
            <a:hlinkHover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6" imgW="914400" imgH="771480" progId="Package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B196-43E8-41BD-A61C-96E43922A2B7}" type="datetime3">
              <a:rPr lang="en-US" smtClean="0"/>
              <a:pPr/>
              <a:t>30 April 2020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4876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সুতরাং নিউটনের ৩য় সুত্র “প্রতিটি ক্রিয়ার সমান ও বিপরীত প্রতিক্রিয়া রয়েছে।”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7BBC-DCC2-419E-B92E-9357A27082E8}" type="datetime3">
              <a:rPr lang="en-US" smtClean="0"/>
              <a:pPr/>
              <a:t>30 April 2020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066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ক্রিয়া বলঃ ১ম বস্তু ২য় বস্তুর উপর যে বল প্রয়োগ করে তাকে ক্রিয়া বল বলে।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0574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প্রতিক্রিয়া বলঃ ২য় বস্তু ১ম বস্তুর উপর যে বিপরীত মুখী  বল প্রয়োগ করে তাকে প্রতিক্রিয়া বল বলে।   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7BBC-DCC2-419E-B92E-9357A27082E8}" type="datetime3">
              <a:rPr lang="en-US" smtClean="0"/>
              <a:pPr/>
              <a:t>30 April 2020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04800" y="838200"/>
            <a:ext cx="4957763" cy="2286000"/>
            <a:chOff x="304800" y="838200"/>
            <a:chExt cx="4957763" cy="2286000"/>
          </a:xfrm>
        </p:grpSpPr>
        <p:pic>
          <p:nvPicPr>
            <p:cNvPr id="3" name="Picture 2" descr="newton s 3d law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" y="838200"/>
              <a:ext cx="4500563" cy="2286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905000" y="12192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ক্রিয়া বল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800" y="19812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প্রতিক্রিয়া বল 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600" y="3352800"/>
            <a:ext cx="6248400" cy="19389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১। ক্রিয়া ও প্রতিক্রিয়া বল  ২টি ভিন্ন বস্তুর মধ্যে সৃষ্টি  হয়ে থাকে।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২। ক্রিয়া ও প্রতিক্রিয়া বল কাটাকাটি করে শূন্য হয়ে যায় না । কারন বিপরীত মূখী বল ২টি  বস্তুর উপর ভিন্ন ভাবে কাজ করে , কখনো একটি বস্তুতে নয়।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As a result NEWTON’S 3</a:t>
            </a:r>
            <a:r>
              <a:rPr lang="en-US" sz="2000" baseline="30000" dirty="0" smtClean="0">
                <a:latin typeface="NikoshBAN" pitchFamily="2" charset="0"/>
                <a:cs typeface="NikoshBAN" pitchFamily="2" charset="0"/>
              </a:rPr>
              <a:t>rd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law is, </a:t>
            </a:r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F2 = -F1 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F1 =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ক্রিয়া বল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 F2 =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প্রতিক্রিয়া বল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34000" y="304800"/>
            <a:ext cx="3505200" cy="3048000"/>
            <a:chOff x="5334000" y="304800"/>
            <a:chExt cx="3505200" cy="3048000"/>
          </a:xfrm>
        </p:grpSpPr>
        <p:pic>
          <p:nvPicPr>
            <p:cNvPr id="4" name="Picture 3" descr="earth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0" y="304800"/>
              <a:ext cx="2739342" cy="3048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629400" y="3048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ক্রিয়া বল</a:t>
              </a:r>
              <a:r>
                <a:rPr lang="en-US" dirty="0" smtClean="0"/>
                <a:t> F1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05600" y="20574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প্রতিক্রিয়া বল</a:t>
              </a:r>
              <a:r>
                <a:rPr lang="en-US" dirty="0" smtClean="0"/>
                <a:t> F2 </a:t>
              </a:r>
              <a:r>
                <a:rPr lang="bn-IN" dirty="0" smtClean="0"/>
                <a:t>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F9D1-8F0F-41C9-9A39-13BF0F55C731}" type="datetime3">
              <a:rPr lang="en-US" smtClean="0"/>
              <a:pPr/>
              <a:t>30 April 2020</a:t>
            </a:fld>
            <a:endParaRPr lang="en-US"/>
          </a:p>
        </p:txBody>
      </p:sp>
      <p:pic>
        <p:nvPicPr>
          <p:cNvPr id="4" name="Picture 3" descr="rahel img 3rd law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0"/>
            <a:ext cx="5486400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Notched Right Arrow 4"/>
          <p:cNvSpPr/>
          <p:nvPr/>
        </p:nvSpPr>
        <p:spPr>
          <a:xfrm>
            <a:off x="1219200" y="914400"/>
            <a:ext cx="304800" cy="45719"/>
          </a:xfrm>
          <a:prstGeom prst="notch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1219200" y="1219200"/>
            <a:ext cx="304800" cy="45719"/>
          </a:xfrm>
          <a:prstGeom prst="notch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1219200" y="2895600"/>
            <a:ext cx="304800" cy="45719"/>
          </a:xfrm>
          <a:prstGeom prst="notch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787 L 0.58333 -0.02546 " pathEditMode="relative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22222E-6 L 0.58333 -0.033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96296E-6 L 0.58333 -0.0143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7BBC-DCC2-419E-B92E-9357A27082E8}" type="datetime3">
              <a:rPr lang="en-US" smtClean="0"/>
              <a:pPr/>
              <a:t>30 April 2020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6858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৩য়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গানিতিক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F2= -F1 </a:t>
            </a:r>
          </a:p>
          <a:p>
            <a:pPr marL="342900" indent="-342900">
              <a:buAutoNum type="arabicPeriod" startAt="3"/>
            </a:pP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হাটার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পিছনের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কিভাবে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342900" indent="-342900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তীর্যক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বন্দুক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/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ক্রিয়া-প্রতিক্রিয়া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342900" indent="-342900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৫। ৪০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নিউটন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পাথরকে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marL="342900" indent="-342900"/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F= ma  or, a= F/m,  a= 40/40= 1 N </a:t>
            </a:r>
          </a:p>
          <a:p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346</Words>
  <Application>Microsoft Office PowerPoint</Application>
  <PresentationFormat>On-screen Show (4:3)</PresentationFormat>
  <Paragraphs>57</Paragraphs>
  <Slides>11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Packager Shell Object</vt:lpstr>
      <vt:lpstr>Slide 1</vt:lpstr>
      <vt:lpstr>পরিচিতি </vt:lpstr>
      <vt:lpstr>চিত্রটি লক্ষ্য কর </vt:lpstr>
      <vt:lpstr>আজকের পাঠঃ নিউটনের ৩য় সুত্রের ব্যবহার </vt:lpstr>
      <vt:lpstr>Slide 5</vt:lpstr>
      <vt:lpstr>Slide 6</vt:lpstr>
      <vt:lpstr>Slide 7</vt:lpstr>
      <vt:lpstr> </vt:lpstr>
      <vt:lpstr>Slide 9</vt:lpstr>
      <vt:lpstr>Slide 10</vt:lpstr>
      <vt:lpstr>Slide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46</cp:revision>
  <dcterms:created xsi:type="dcterms:W3CDTF">2020-04-28T05:38:56Z</dcterms:created>
  <dcterms:modified xsi:type="dcterms:W3CDTF">2020-04-30T04:06:07Z</dcterms:modified>
</cp:coreProperties>
</file>