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5" r:id="rId4"/>
    <p:sldId id="263" r:id="rId5"/>
    <p:sldId id="266" r:id="rId6"/>
    <p:sldId id="264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4AE9-9287-4742-AD2C-19B2F9556825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C4B4A-C76F-4D3D-91AB-E1BE9F2E4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340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4AE9-9287-4742-AD2C-19B2F9556825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C4B4A-C76F-4D3D-91AB-E1BE9F2E4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174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4AE9-9287-4742-AD2C-19B2F9556825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C4B4A-C76F-4D3D-91AB-E1BE9F2E4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57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4AE9-9287-4742-AD2C-19B2F9556825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C4B4A-C76F-4D3D-91AB-E1BE9F2E4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47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4AE9-9287-4742-AD2C-19B2F9556825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C4B4A-C76F-4D3D-91AB-E1BE9F2E4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64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4AE9-9287-4742-AD2C-19B2F9556825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C4B4A-C76F-4D3D-91AB-E1BE9F2E4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48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4AE9-9287-4742-AD2C-19B2F9556825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C4B4A-C76F-4D3D-91AB-E1BE9F2E4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2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4AE9-9287-4742-AD2C-19B2F9556825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C4B4A-C76F-4D3D-91AB-E1BE9F2E4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5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4AE9-9287-4742-AD2C-19B2F9556825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C4B4A-C76F-4D3D-91AB-E1BE9F2E4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982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4AE9-9287-4742-AD2C-19B2F9556825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C4B4A-C76F-4D3D-91AB-E1BE9F2E4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9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4AE9-9287-4742-AD2C-19B2F9556825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C4B4A-C76F-4D3D-91AB-E1BE9F2E4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476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94AE9-9287-4742-AD2C-19B2F9556825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C4B4A-C76F-4D3D-91AB-E1BE9F2E4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3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6150" y="112542"/>
            <a:ext cx="10760765" cy="1463037"/>
          </a:xfrm>
        </p:spPr>
        <p:txBody>
          <a:bodyPr>
            <a:noAutofit/>
          </a:bodyPr>
          <a:lstStyle/>
          <a:p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ফ্রি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লেন্সসিং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প্রোগাম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3830" y="5064367"/>
            <a:ext cx="10583085" cy="1498209"/>
          </a:xfrm>
        </p:spPr>
        <p:txBody>
          <a:bodyPr>
            <a:no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ছাতক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বহুমুখী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ছাতক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065460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1223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533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554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3245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168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4587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13</Words>
  <Application>Microsoft Office PowerPoint</Application>
  <PresentationFormat>Widescreen</PresentationFormat>
  <Paragraphs>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NikoshBAN</vt:lpstr>
      <vt:lpstr>Office Theme</vt:lpstr>
      <vt:lpstr>ফ্রি লেন্সসিং প্রোগাম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শিশুদের মৌসুমি প্রতিযোগিতা</dc:title>
  <dc:creator>88017</dc:creator>
  <cp:lastModifiedBy>88017</cp:lastModifiedBy>
  <cp:revision>35</cp:revision>
  <dcterms:created xsi:type="dcterms:W3CDTF">2020-03-26T10:36:57Z</dcterms:created>
  <dcterms:modified xsi:type="dcterms:W3CDTF">2020-04-04T11:44:04Z</dcterms:modified>
</cp:coreProperties>
</file>