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FEB1-35D6-4538-9032-93F5E0871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54349C-A5DB-44D8-B271-BE59414A2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93CF5-A385-41F7-BFE2-9514C1D0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1009-5546-423C-AF46-E38461940C90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99C99-2FEA-4920-8536-5A3AB88A2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878B2-018D-4684-BA61-BE95655F5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C8CE-4CA4-4612-98BE-D59415FCF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FDF0C-773D-4D39-ABFC-42CF1CBA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7E529-FCBB-4571-A40C-735FF92DA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EEE17-5850-4165-9B05-E0106860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1009-5546-423C-AF46-E38461940C90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5F6FF-3768-4AF3-A6BB-E2FFD091E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54D1A-38B6-4F10-9A9D-3E90745C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C8CE-4CA4-4612-98BE-D59415FCF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5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F810DD-631A-4A4F-86CA-C77B5DE2D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061F8B-B414-4A90-8EDA-BD880A324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F3FBF-FD52-4845-8D34-143C1FEA8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1009-5546-423C-AF46-E38461940C90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5E9A2-0EE6-4400-AC71-5ED51FB31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FAA21-DE81-4C1E-B058-D8AFBA52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C8CE-4CA4-4612-98BE-D59415FCF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2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748C4-83B1-4B93-8701-F2FBE184D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4FD7B-401B-4CB9-BB43-08FEFB5DF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985B1-2F4A-4639-BA56-49488348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1009-5546-423C-AF46-E38461940C90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F5C85-3A58-4DE4-8DB6-973BE6026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99A45-8A36-435C-BD42-F9655A21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C8CE-4CA4-4612-98BE-D59415FCF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1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98F34-A51A-4E2A-8092-842194DE9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B2103-8B9C-41D6-9F5E-1F4740985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3A17D-DBD5-4C2F-85C2-3E1DDB103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1009-5546-423C-AF46-E38461940C90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840CD-614F-4525-80E1-05673F9D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590B1-E686-4B9A-ADDF-7EA8FFFFB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C8CE-4CA4-4612-98BE-D59415FCF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4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DDEFA-F397-46AA-B73A-2FFE0FFF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27AB1-71DD-4A83-AEB2-B0EC01F7D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FA782-0FFE-4C19-884C-24D18270F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F39CD-BFBF-4A49-A281-0E61C78FC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1009-5546-423C-AF46-E38461940C90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76026-900E-4082-8696-C9BBDAE8C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5FC28-E2F8-4FB4-AC4C-03E721BCC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C8CE-4CA4-4612-98BE-D59415FCF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0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C3435-674E-4CBB-8AC8-E6B05882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6D5BA-D9FC-4B55-8F3B-DC100B0AF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F727B-71E6-483D-8745-F89533EA4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C9E642-37C0-4542-B7AA-07674514D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61D22-7B98-44B0-BB71-A32DFAA2A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D1DD7F-02BB-4014-9F4B-E21917F7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1009-5546-423C-AF46-E38461940C90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A218A0-1FC2-4A35-BF96-EEE8CA173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EC1D76-CCFA-4648-9147-CDC391B2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C8CE-4CA4-4612-98BE-D59415FCF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5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50C42-AC0F-4049-85E3-D0E52C28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7E1B2-31BE-4B65-AF05-63D01FCCE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1009-5546-423C-AF46-E38461940C90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5818C4-682E-41FB-9A14-22D6961C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AAD03-E99E-49C5-A189-9A643293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C8CE-4CA4-4612-98BE-D59415FCF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6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7A5A4C-AFC1-4649-821C-3C9F748BC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1009-5546-423C-AF46-E38461940C90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5DA301-5D3C-4F0E-9E4A-306E888A8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656ED-296F-41FF-BEF2-CE880B886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C8CE-4CA4-4612-98BE-D59415FCF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3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173A-2DF9-4153-A3A3-36FD76D17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513AC-9854-43ED-AFD2-C7BB6AC43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1682E-818C-4A68-838C-C96D1C4FE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2DD05-9218-41FD-BE6A-6369F1F3C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1009-5546-423C-AF46-E38461940C90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C6018-A16D-4269-A45C-5D07DF7C3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7BD6D-8FB5-40D4-8644-0E1CCE83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C8CE-4CA4-4612-98BE-D59415FCF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1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6A4E-BC3F-4C48-9BE3-C022B9EB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275EA-EFA7-46E0-8EED-2ACBA250C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51BA0-899E-4760-979C-02595A836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1EFDB-FFC3-4CA5-BA7C-5706328F2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1009-5546-423C-AF46-E38461940C90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4DBF5-FE01-4DE5-BB77-C583B6F71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BDC98-A70B-484A-84DC-1D32A5AC7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C8CE-4CA4-4612-98BE-D59415FCF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5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2A2640-4957-4C0A-B6E3-4E8FA9BE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64E04-5C18-440D-98BD-51531F59B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9117F-C83E-420A-B1DD-B5E7210DD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B1009-5546-423C-AF46-E38461940C90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9B23A-33EE-4584-BB01-AB80929D7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84DBE-4615-4599-8E84-1BF9E1C1C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C8CE-4CA4-4612-98BE-D59415FCF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AEA309-99D6-4F49-9983-642AD5315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8" y="1304351"/>
            <a:ext cx="12062223" cy="5553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16E873-5EE2-4572-B38E-72DB3F9F60DD}"/>
              </a:ext>
            </a:extLst>
          </p:cNvPr>
          <p:cNvSpPr txBox="1"/>
          <p:nvPr/>
        </p:nvSpPr>
        <p:spPr>
          <a:xfrm>
            <a:off x="349700" y="269823"/>
            <a:ext cx="12062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ঙ্গবন্ধু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জন্মশত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্ষিকীতে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বাগেরহাটের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ধাঞ্জল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5253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662900-1E6B-4AEB-8D64-2C856D160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0" y="1341620"/>
            <a:ext cx="11743760" cy="55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7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41C569-54CB-4E67-B109-F63E5B8EB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8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093F46-6E27-4B24-AF22-D66AD391B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C9CBA6-D7DA-4A35-A0CB-215CAD139B29}"/>
              </a:ext>
            </a:extLst>
          </p:cNvPr>
          <p:cNvSpPr txBox="1"/>
          <p:nvPr/>
        </p:nvSpPr>
        <p:spPr>
          <a:xfrm>
            <a:off x="0" y="5561351"/>
            <a:ext cx="11737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বাগেরহাট পিটিআই এর সুপার মহোদয়ের শ্রদ্ধাঞ্জলি 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9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D8334D-0D4D-4D84-92FE-93A673FB6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0F3858-7CFB-44B9-B03A-4113D5F19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2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B6E9EE-5ECA-4FA5-8A0F-3C3BE0185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47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39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 Hossen</dc:creator>
  <cp:lastModifiedBy>Alamgir Hossen</cp:lastModifiedBy>
  <cp:revision>2</cp:revision>
  <dcterms:created xsi:type="dcterms:W3CDTF">2020-04-04T02:34:29Z</dcterms:created>
  <dcterms:modified xsi:type="dcterms:W3CDTF">2020-04-04T02:46:10Z</dcterms:modified>
</cp:coreProperties>
</file>