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1" r:id="rId5"/>
    <p:sldId id="256" r:id="rId6"/>
    <p:sldId id="262" r:id="rId7"/>
    <p:sldId id="263" r:id="rId8"/>
    <p:sldId id="264" r:id="rId9"/>
    <p:sldId id="272" r:id="rId10"/>
    <p:sldId id="265" r:id="rId11"/>
    <p:sldId id="268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1920D-84C6-41F6-8CC6-65C6B0259209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E8FEF-4BBC-4BB6-8986-C731003C3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118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1920D-84C6-41F6-8CC6-65C6B0259209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E8FEF-4BBC-4BB6-8986-C731003C3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915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1920D-84C6-41F6-8CC6-65C6B0259209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E8FEF-4BBC-4BB6-8986-C731003C3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999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1920D-84C6-41F6-8CC6-65C6B0259209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E8FEF-4BBC-4BB6-8986-C731003C3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508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1920D-84C6-41F6-8CC6-65C6B0259209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E8FEF-4BBC-4BB6-8986-C731003C3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680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1920D-84C6-41F6-8CC6-65C6B0259209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E8FEF-4BBC-4BB6-8986-C731003C3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774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1920D-84C6-41F6-8CC6-65C6B0259209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E8FEF-4BBC-4BB6-8986-C731003C3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920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1920D-84C6-41F6-8CC6-65C6B0259209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E8FEF-4BBC-4BB6-8986-C731003C3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214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1920D-84C6-41F6-8CC6-65C6B0259209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E8FEF-4BBC-4BB6-8986-C731003C3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854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1920D-84C6-41F6-8CC6-65C6B0259209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E8FEF-4BBC-4BB6-8986-C731003C3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339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1920D-84C6-41F6-8CC6-65C6B0259209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E8FEF-4BBC-4BB6-8986-C731003C3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122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1920D-84C6-41F6-8CC6-65C6B0259209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E8FEF-4BBC-4BB6-8986-C731003C3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4774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12191998" cy="169068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</a:t>
            </a:r>
            <a:r>
              <a:rPr lang="en-US" sz="89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9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0688"/>
            <a:ext cx="12191999" cy="4936535"/>
          </a:xfrm>
        </p:spPr>
      </p:pic>
    </p:spTree>
    <p:extLst>
      <p:ext uri="{BB962C8B-B14F-4D97-AF65-F5344CB8AC3E}">
        <p14:creationId xmlns:p14="http://schemas.microsoft.com/office/powerpoint/2010/main" val="298896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8759" y="606392"/>
            <a:ext cx="11800572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ক্রসিং ওভারের </a:t>
            </a:r>
            <a:r>
              <a:rPr lang="bn-IN" sz="4000" b="1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গুরুত্বঃ</a:t>
            </a:r>
            <a:endParaRPr lang="bn-IN" sz="4000" b="1" dirty="0" smtClean="0"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জীব্জগতে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ক্রসিং ওভারের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 অপরিসীম।অধিকাংশ জীব যৌন জনন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প্রক্রিয়ায় এই ক্রসিং ওভারের মাধ্যমেই নতুন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জীব সৃষ্টি করে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ক্রসিং ওভারের গুরুত্ব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নিম্নরুপ-</a:t>
            </a:r>
          </a:p>
          <a:p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n-IN" sz="2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জিনগত পরিবর্তন</a:t>
            </a:r>
            <a:r>
              <a:rPr lang="bn-IN" sz="2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সৃষ্টিতে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bn-IN" sz="2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n-IN" sz="2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 বৈশিষ্ট্যের জীব সৃষ্টিতে</a:t>
            </a:r>
            <a:endParaRPr lang="bn-IN" sz="2400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bn-IN" sz="2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n-IN" sz="2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বৈচিত্রময় প্রজাতি সৃষ্টিতে</a:t>
            </a:r>
            <a:endParaRPr lang="bn-IN" sz="2400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bn-IN" sz="2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n-IN" sz="2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উন্নত ও নতুন প্রকরণ </a:t>
            </a:r>
            <a:r>
              <a:rPr lang="bn-IN" sz="2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সৃষ্টিতে</a:t>
            </a:r>
            <a:endParaRPr lang="bn-IN" sz="2400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bn-IN" sz="2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n-IN" sz="2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ক্রোমজোম ম্যাপ সম্পর্কে জানতে</a:t>
            </a:r>
            <a:endParaRPr lang="bn-IN" sz="2400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bn-IN" sz="2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n-IN" sz="2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কৃত্রিম ক্রসিং ওভার ঘটিয়ে বংশগতিতে পরিবর্তন আনতে।</a:t>
            </a:r>
            <a:endParaRPr lang="bn-IN" sz="2400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bn-IN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জনুক্রম এবং ম্যান্ডেলের সূত্রের ব্যাখ্যায়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328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9335" y="1299410"/>
            <a:ext cx="480800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</a:t>
            </a:r>
            <a:r>
              <a:rPr lang="bn-IN" sz="44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bn-IN" sz="4400" b="1" dirty="0" smtClean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ক্রসিং ওভারের কৌশল লিখ।</a:t>
            </a:r>
            <a:endParaRPr lang="bn-IN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89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78"/>
          <a:stretch/>
        </p:blipFill>
        <p:spPr>
          <a:xfrm>
            <a:off x="0" y="0"/>
            <a:ext cx="3480896" cy="27239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43125" y="914400"/>
            <a:ext cx="5165197" cy="3077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8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</a:t>
            </a:r>
          </a:p>
          <a:p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ক্রসিং ওভার কি?</a:t>
            </a:r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endParaRPr lang="bn-IN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ক্রসিং ওভার কয়টি ক্রোমোজোমে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হয়?</a:t>
            </a:r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570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94009" cy="30664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94009" y="1967817"/>
            <a:ext cx="8778365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bn-IN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কাজঃ </a:t>
            </a:r>
          </a:p>
          <a:p>
            <a:endParaRPr lang="bn-IN" sz="4400" b="1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ক্রসিং ওভার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জীবের জন্য কেন গুরুত্বপূর্ণ বর্ণনা কর।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397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24976" y="481263"/>
            <a:ext cx="53238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80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8000" b="1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147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825625"/>
          </a:xfrm>
        </p:spPr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</a:t>
            </a:r>
            <a:r>
              <a:rPr lang="bn-IN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006" y="1825625"/>
            <a:ext cx="3977640" cy="2522504"/>
          </a:xfrm>
          <a:prstGeom prst="rect">
            <a:avLst/>
          </a:prstGeom>
        </p:spPr>
      </p:pic>
      <p:pic>
        <p:nvPicPr>
          <p:cNvPr id="8" name="Content Placeholder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2006" y="4348129"/>
            <a:ext cx="3977640" cy="2383596"/>
          </a:xfrm>
          <a:prstGeom prst="rect">
            <a:avLst/>
          </a:prstGeom>
          <a:solidFill>
            <a:srgbClr val="92D050"/>
          </a:solidFill>
        </p:spPr>
      </p:pic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bn-IN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শ্রেণীঃএকাদশ</a:t>
            </a:r>
          </a:p>
          <a:p>
            <a:r>
              <a:rPr lang="bn-IN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বিষয়ঃজীববিজ্ঞান ১ম</a:t>
            </a:r>
          </a:p>
          <a:p>
            <a:r>
              <a:rPr lang="bn-IN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অধ্যায়ঃ২য়</a:t>
            </a:r>
          </a:p>
          <a:p>
            <a:r>
              <a:rPr lang="bn-IN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পিরিয়ডঃ৪র্থ</a:t>
            </a:r>
          </a:p>
          <a:p>
            <a:r>
              <a:rPr lang="bn-IN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সময়ঃ৪০ মিনিট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78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3513" y="-86048"/>
            <a:ext cx="10634643" cy="82176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পিতা-মাতা</a:t>
            </a:r>
            <a:r>
              <a:rPr lang="en-US" sz="44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বংশ</a:t>
            </a:r>
            <a:r>
              <a:rPr lang="en-US" sz="44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পরস্পরায়</a:t>
            </a:r>
            <a:r>
              <a:rPr lang="en-US" sz="44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44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4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প্রকিয়ায়</a:t>
            </a:r>
            <a:endParaRPr lang="en-US" sz="4400" b="1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সন্তান</a:t>
            </a:r>
            <a:r>
              <a:rPr lang="en-US" sz="40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সন্তুতি</a:t>
            </a:r>
            <a:r>
              <a:rPr lang="en-US" sz="40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তথা</a:t>
            </a:r>
            <a:r>
              <a:rPr lang="en-US" sz="40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পরবর্তি</a:t>
            </a:r>
            <a:r>
              <a:rPr lang="en-US" sz="40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বংশধরে</a:t>
            </a:r>
            <a:r>
              <a:rPr lang="en-US" sz="40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স্থানান্তরিত</a:t>
            </a:r>
            <a:r>
              <a:rPr lang="en-US" sz="40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endParaRPr lang="en-US" sz="4000" b="1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ক/ </a:t>
            </a:r>
            <a:r>
              <a:rPr lang="en-US" sz="40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মাইটোসিস</a:t>
            </a:r>
            <a:endParaRPr lang="en-US" sz="4000" b="1" dirty="0" smtClean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খ/ </a:t>
            </a:r>
            <a:r>
              <a:rPr lang="en-US" sz="40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মিয়োসিস</a:t>
            </a:r>
            <a:endParaRPr lang="en-US" sz="4000" b="1" dirty="0" smtClean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b="1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মিয়োসিস</a:t>
            </a:r>
            <a:endParaRPr lang="en-US" sz="4000" b="1" dirty="0" smtClean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b="1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মিয়োসিসের</a:t>
            </a:r>
            <a:r>
              <a:rPr lang="en-US" sz="40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ধাপের</a:t>
            </a:r>
            <a:r>
              <a:rPr lang="en-US" sz="40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0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endParaRPr lang="en-US" sz="4000" b="1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প্রোফেজ</a:t>
            </a:r>
            <a:r>
              <a:rPr lang="en-US" sz="40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40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ক্রসিং</a:t>
            </a:r>
            <a:r>
              <a:rPr lang="en-US" sz="40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ওভারের</a:t>
            </a:r>
            <a:r>
              <a:rPr lang="en-US" sz="40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0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4400" b="1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b="1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63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250257"/>
            <a:ext cx="31021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ক্রসিং</a:t>
            </a:r>
            <a:r>
              <a:rPr lang="en-US" sz="60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ওভার</a:t>
            </a:r>
            <a:endParaRPr lang="en-US" sz="6000" b="1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42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4034" y="1175657"/>
            <a:ext cx="7802136" cy="292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0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40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ক্রসিং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ওভারের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সঙ্গা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।ক্রসিং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ওভারের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ধাপসমূহ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ক্রসিং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ওভারের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ধাপ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আঁকতে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ক্রসিং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ওভারের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727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1895" y="1020278"/>
            <a:ext cx="1051078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ক্রসিং</a:t>
            </a:r>
            <a:r>
              <a:rPr lang="en-US" sz="44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ওভারঃ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একজোড়া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সমসংস্থ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ক্রোমোজোমের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নন-সিস্টার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ক্রোমোটিডের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কায়জমা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ক্রোমোটিডিয়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বিনিময়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ক্রসিং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ওভার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থমাস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হান্ট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মর্গান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১৯০৯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ভূট্টা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সর্ব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ক্রসিং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ওভার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38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9389" y="423511"/>
            <a:ext cx="11556369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ক্রসিং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ওভারের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ধাপ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নিম্নোক্ত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বিভক্ত ভাগ করা যায়।যথাঃ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bn-IN" sz="3600" b="1" dirty="0" smtClean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পারস্পরিক</a:t>
            </a:r>
            <a:r>
              <a:rPr lang="en-US" sz="36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আকর্ষনে</a:t>
            </a:r>
            <a:r>
              <a:rPr lang="en-US" sz="36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ক্রোমোজোমের</a:t>
            </a:r>
            <a:r>
              <a:rPr lang="en-US" sz="36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</a:t>
            </a:r>
            <a:r>
              <a:rPr lang="en-US" sz="36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বাঁধা</a:t>
            </a:r>
            <a:r>
              <a:rPr lang="en-US" sz="36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bn-IN" sz="3600" b="1" dirty="0" smtClean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6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নন-সিস্টার</a:t>
            </a:r>
            <a:r>
              <a:rPr lang="en-US" sz="36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ক্রোমোটিডের</a:t>
            </a:r>
            <a:r>
              <a:rPr lang="en-US" sz="36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কায়জমা</a:t>
            </a:r>
            <a:r>
              <a:rPr lang="en-US" sz="36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6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36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bn-IN" sz="3600" b="1" dirty="0" smtClean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ক্রোমোটিডের</a:t>
            </a:r>
            <a:r>
              <a:rPr lang="en-US" sz="36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অংশের</a:t>
            </a:r>
            <a:r>
              <a:rPr lang="en-US" sz="36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বিনিময়</a:t>
            </a:r>
            <a:r>
              <a:rPr lang="en-US" sz="36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তথা</a:t>
            </a:r>
            <a:r>
              <a:rPr lang="en-US" sz="36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ক্রসিং</a:t>
            </a:r>
            <a:r>
              <a:rPr lang="en-US" sz="36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ওভার</a:t>
            </a:r>
            <a:r>
              <a:rPr lang="en-US" sz="36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lang="en-US" sz="36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36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600" b="1" dirty="0" smtClean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918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2687" r="4508" b="18358"/>
          <a:stretch/>
        </p:blipFill>
        <p:spPr>
          <a:xfrm>
            <a:off x="1040331" y="558264"/>
            <a:ext cx="9749589" cy="51013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61862" y="5861786"/>
            <a:ext cx="44165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ক্রসিং ওভারের ধাপ বা কৌশল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278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" b="12033"/>
          <a:stretch/>
        </p:blipFill>
        <p:spPr>
          <a:xfrm>
            <a:off x="883199" y="904775"/>
            <a:ext cx="8633860" cy="40811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3908" y="4985886"/>
            <a:ext cx="13764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হোমোলোগাস ক্রোমোজোমের জোড়া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42769" y="5262885"/>
            <a:ext cx="1348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ক্রসিং ওভার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33347" y="5262885"/>
            <a:ext cx="1383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নতুন গ্যামেট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532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319</TotalTime>
  <Words>273</Words>
  <Application>Microsoft Office PowerPoint</Application>
  <PresentationFormat>Widescreen</PresentationFormat>
  <Paragraphs>75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NikoshBAN</vt:lpstr>
      <vt:lpstr>Office Theme</vt:lpstr>
      <vt:lpstr>                               স্বাগতম</vt:lpstr>
      <vt:lpstr>                               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77</cp:revision>
  <dcterms:created xsi:type="dcterms:W3CDTF">2020-03-21T15:16:56Z</dcterms:created>
  <dcterms:modified xsi:type="dcterms:W3CDTF">2020-04-04T16:55:57Z</dcterms:modified>
</cp:coreProperties>
</file>