
<file path=[Content_Types].xml><?xml version="1.0" encoding="utf-8"?>
<Types xmlns="http://schemas.openxmlformats.org/package/2006/content-types"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73" r:id="rId7"/>
    <p:sldId id="275" r:id="rId8"/>
    <p:sldId id="276" r:id="rId9"/>
    <p:sldId id="272" r:id="rId10"/>
    <p:sldId id="271" r:id="rId11"/>
    <p:sldId id="274" r:id="rId12"/>
    <p:sldId id="280" r:id="rId13"/>
    <p:sldId id="277" r:id="rId14"/>
    <p:sldId id="278" r:id="rId15"/>
    <p:sldId id="270" r:id="rId16"/>
    <p:sldId id="281" r:id="rId17"/>
    <p:sldId id="282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4D28-5DD8-407F-BCBF-623DD8E97F5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336D-4CA8-4F88-9817-E0C60ADA3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6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4D28-5DD8-407F-BCBF-623DD8E97F5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336D-4CA8-4F88-9817-E0C60ADA3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4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4D28-5DD8-407F-BCBF-623DD8E97F5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336D-4CA8-4F88-9817-E0C60ADA3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4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4D28-5DD8-407F-BCBF-623DD8E97F5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336D-4CA8-4F88-9817-E0C60ADA3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5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4D28-5DD8-407F-BCBF-623DD8E97F5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336D-4CA8-4F88-9817-E0C60ADA3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2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4D28-5DD8-407F-BCBF-623DD8E97F5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336D-4CA8-4F88-9817-E0C60ADA3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9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4D28-5DD8-407F-BCBF-623DD8E97F5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336D-4CA8-4F88-9817-E0C60ADA3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9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4D28-5DD8-407F-BCBF-623DD8E97F5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336D-4CA8-4F88-9817-E0C60ADA3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6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4D28-5DD8-407F-BCBF-623DD8E97F5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336D-4CA8-4F88-9817-E0C60ADA3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7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4D28-5DD8-407F-BCBF-623DD8E97F5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336D-4CA8-4F88-9817-E0C60ADA3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4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4D28-5DD8-407F-BCBF-623DD8E97F5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0336D-4CA8-4F88-9817-E0C60ADA3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2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B4D28-5DD8-407F-BCBF-623DD8E97F59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0336D-4CA8-4F88-9817-E0C60ADA3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6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62629" y="437383"/>
            <a:ext cx="7572829" cy="5971883"/>
            <a:chOff x="2162629" y="437383"/>
            <a:chExt cx="7572829" cy="59718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629" y="1360713"/>
              <a:ext cx="7572829" cy="504855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162629" y="437383"/>
              <a:ext cx="7572829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স্বাগতম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62629" y="437383"/>
              <a:ext cx="7572829" cy="59718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942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13075" y="912768"/>
            <a:ext cx="1420905" cy="132229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914400" h="9144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n 2"/>
          <p:cNvSpPr/>
          <p:nvPr/>
        </p:nvSpPr>
        <p:spPr>
          <a:xfrm>
            <a:off x="6214539" y="2709322"/>
            <a:ext cx="968189" cy="73958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652682" y="1573915"/>
            <a:ext cx="4168590" cy="3234018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hevron 13"/>
          <p:cNvSpPr/>
          <p:nvPr/>
        </p:nvSpPr>
        <p:spPr>
          <a:xfrm rot="7443591">
            <a:off x="4599838" y="2731661"/>
            <a:ext cx="241061" cy="24046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 rot="847644">
            <a:off x="6466063" y="4690995"/>
            <a:ext cx="260049" cy="23142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 rot="14364361">
            <a:off x="8628906" y="2563909"/>
            <a:ext cx="266972" cy="24158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1006089" y="1199759"/>
            <a:ext cx="3133774" cy="4498302"/>
          </a:xfrm>
          <a:prstGeom prst="fram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পথে পৃথিবী এবং অন্যান্য গ্রহসমূহ সূর্যকে আবর্তন করে  তাকে কক্ষপথ বলে।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565013">
            <a:off x="4985091" y="1826898"/>
            <a:ext cx="928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কক্ষপথ</a:t>
            </a:r>
            <a: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41753" y="3338395"/>
            <a:ext cx="578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186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043953" y="1290917"/>
            <a:ext cx="8619565" cy="4464423"/>
          </a:xfrm>
          <a:prstGeom prst="doubleWav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u="sng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 নেইঃ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সুর্যের চারদিকে নির্দিষ্ট কক্ষপথে পৃথিবীর আবর্তনকে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 গতি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চারদিকে একবার ঘুরে আসতে পৃথিবীর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৩৬৫ দিন ৬ ঘণ্টা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 লাগে।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84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308362" y="660723"/>
            <a:ext cx="9922476" cy="5634681"/>
            <a:chOff x="1272746" y="667265"/>
            <a:chExt cx="9922476" cy="5634681"/>
          </a:xfrm>
        </p:grpSpPr>
        <p:sp>
          <p:nvSpPr>
            <p:cNvPr id="8" name="Rectangle 7"/>
            <p:cNvSpPr/>
            <p:nvPr/>
          </p:nvSpPr>
          <p:spPr>
            <a:xfrm>
              <a:off x="1272746" y="667265"/>
              <a:ext cx="9922476" cy="563468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934730" y="667265"/>
              <a:ext cx="6598508" cy="2681416"/>
              <a:chOff x="2817341" y="667265"/>
              <a:chExt cx="6598508" cy="268141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265659" y="786841"/>
                <a:ext cx="5936650" cy="2466975"/>
                <a:chOff x="2354733" y="848625"/>
                <a:chExt cx="5936650" cy="2466975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4809" y="848625"/>
                  <a:ext cx="2303763" cy="2466975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2354733" y="1574280"/>
                  <a:ext cx="2014152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60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জোড়ায় </a:t>
                  </a:r>
                  <a:endParaRPr lang="en-US" sz="6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6944496" y="1574280"/>
                  <a:ext cx="1346887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60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কাজ </a:t>
                  </a:r>
                  <a:endParaRPr lang="en-US" sz="6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9" name="Rounded Rectangle 8"/>
              <p:cNvSpPr/>
              <p:nvPr/>
            </p:nvSpPr>
            <p:spPr>
              <a:xfrm>
                <a:off x="2817341" y="667265"/>
                <a:ext cx="6598508" cy="2681416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934730" y="3818238"/>
              <a:ext cx="6598508" cy="19389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প্রশ্নগুলোর উত্তর লিখঃ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ক)  কক্ষপথ বলতে কী বুঝ?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খ) বার্ষিক গতি বলতে কী বুঝ?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23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286000" y="591671"/>
            <a:ext cx="5755341" cy="5818752"/>
            <a:chOff x="2286000" y="591671"/>
            <a:chExt cx="5755341" cy="5818752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4114800" y="1156447"/>
              <a:ext cx="2259106" cy="3953435"/>
            </a:xfrm>
            <a:prstGeom prst="line">
              <a:avLst/>
            </a:prstGeom>
            <a:ln w="57150">
              <a:solidFill>
                <a:schemeClr val="bg2"/>
              </a:solidFill>
            </a:ln>
            <a:scene3d>
              <a:camera prst="orthographicFront"/>
              <a:lightRig rig="threePt" dir="t"/>
            </a:scene3d>
            <a:sp3d>
              <a:bevelT w="908050" h="914400"/>
              <a:bevelB w="914400" h="914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020670" y="2074208"/>
              <a:ext cx="2447365" cy="2117912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w="908050" h="914400"/>
              <a:bevelB w="914400" h="914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387926" y="801858"/>
              <a:ext cx="28136" cy="4557933"/>
            </a:xfrm>
            <a:prstGeom prst="line">
              <a:avLst/>
            </a:prstGeom>
            <a:ln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urved Right Arrow 11"/>
            <p:cNvSpPr/>
            <p:nvPr/>
          </p:nvSpPr>
          <p:spPr>
            <a:xfrm>
              <a:off x="4114800" y="1406768"/>
              <a:ext cx="1259059" cy="2321169"/>
            </a:xfrm>
            <a:prstGeom prst="curvedRightArrow">
              <a:avLst>
                <a:gd name="adj1" fmla="val 22815"/>
                <a:gd name="adj2" fmla="val 50000"/>
                <a:gd name="adj3" fmla="val 25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020670" y="1294228"/>
              <a:ext cx="1803355" cy="77998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303632" y="833367"/>
              <a:ext cx="175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অক্ষরেখা </a:t>
              </a:r>
              <a:endParaRPr lang="en-US" sz="2800" dirty="0">
                <a:solidFill>
                  <a:schemeClr val="bg2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286000" y="591671"/>
              <a:ext cx="5755341" cy="513677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72651" y="5764092"/>
              <a:ext cx="4343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পৃথিবীর আবর্তন ও অক্ষরেখা </a:t>
              </a:r>
              <a:endParaRPr lang="en-US" sz="36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4518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290918" y="564777"/>
            <a:ext cx="9076764" cy="4719917"/>
          </a:xfrm>
          <a:prstGeom prst="verticalScroll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চারদিকে ঘূর্ণনের সাথে সাথে পৃথিবী লাঠিমের মত নিজ অক্ষের উপর ঘুরছে। নিজ অক্ষের উপর পৃথিবীর এই ঘূর্ণায়মান গতিকে 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আহ্নিক গতি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8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3691" y="571429"/>
            <a:ext cx="4006742" cy="7751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ছবি? 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3491" y="5819187"/>
            <a:ext cx="2127142" cy="7751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  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071761" y="1782798"/>
            <a:ext cx="482249" cy="4436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183436" y="5276710"/>
            <a:ext cx="377514" cy="44363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100731" y="3102095"/>
            <a:ext cx="429882" cy="44363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153098" y="4311653"/>
            <a:ext cx="377514" cy="44363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60949" y="1491176"/>
            <a:ext cx="4481435" cy="11014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সৌরজগতের </a:t>
            </a:r>
          </a:p>
          <a:p>
            <a:pPr algn="ctr"/>
            <a:r>
              <a:rPr lang="bn-I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 </a:t>
            </a:r>
            <a:r>
              <a:rPr lang="bn-I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 </a:t>
            </a:r>
            <a:r>
              <a:rPr lang="bn-I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60950" y="2754250"/>
            <a:ext cx="4481434" cy="9906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থেকে এর দূরত্ব ১৫  কোটি কিলোমিটার।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4010" y="3881427"/>
            <a:ext cx="4488374" cy="13513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সূর্যকে একবার প্রদক্ষিণে সময় লাগে ৩৬৫ দিন ৬ ঘণ্টা প্রায় 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54010" y="5292837"/>
            <a:ext cx="4488374" cy="6348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এর উপগ্রহ ১টিঃ চাঁদ।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r="11292"/>
          <a:stretch/>
        </p:blipFill>
        <p:spPr>
          <a:xfrm>
            <a:off x="626351" y="1680372"/>
            <a:ext cx="4424082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Vertical Scroll 3"/>
          <p:cNvSpPr/>
          <p:nvPr/>
        </p:nvSpPr>
        <p:spPr>
          <a:xfrm>
            <a:off x="5050433" y="571429"/>
            <a:ext cx="6850213" cy="5735242"/>
          </a:xfrm>
          <a:prstGeom prst="verticalScroll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452281" y="1089211"/>
            <a:ext cx="9749120" cy="4652682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</a:p>
          <a:p>
            <a:r>
              <a:rPr lang="bn-IN" sz="4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লিখঃ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সূর্যকে একবার প্রদক্ষিণে পৃথিবীর কতক্ষণ সময় লাগে? 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আহ্নিক গতি বলতে কী বুঝ?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5" y="1056069"/>
            <a:ext cx="3839111" cy="522995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1" y="3419473"/>
            <a:ext cx="57158" cy="1905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58" y="3414710"/>
            <a:ext cx="66684" cy="2857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26" y="1056069"/>
            <a:ext cx="3848637" cy="522995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646459" y="1290917"/>
            <a:ext cx="2245658" cy="4531659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৫৪ পৃষ্ঠা খুলে ৫ মিনিট  নীরবে পড়।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6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56448" y="363070"/>
            <a:ext cx="9480176" cy="6158754"/>
          </a:xfrm>
          <a:prstGeom prst="horizontalScroll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u="sng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pPr algn="ctr"/>
            <a:endParaRPr lang="bn-IN" sz="44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দাওঃ </a:t>
            </a:r>
          </a:p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কক্ষপথ বলতে কী বুঝ? </a:t>
            </a:r>
          </a:p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অক্ষ বলতে কী বুঝ? </a:t>
            </a:r>
          </a:p>
        </p:txBody>
      </p:sp>
    </p:spTree>
    <p:extLst>
      <p:ext uri="{BB962C8B-B14F-4D97-AF65-F5344CB8AC3E}">
        <p14:creationId xmlns:p14="http://schemas.microsoft.com/office/powerpoint/2010/main" val="124522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54" y="1354016"/>
            <a:ext cx="7537939" cy="5020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2369" y="523019"/>
            <a:ext cx="345830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05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922804" y="766482"/>
            <a:ext cx="11115675" cy="5457825"/>
            <a:chOff x="828675" y="685800"/>
            <a:chExt cx="11115675" cy="5457825"/>
          </a:xfrm>
        </p:grpSpPr>
        <p:sp>
          <p:nvSpPr>
            <p:cNvPr id="2" name="TextBox 1"/>
            <p:cNvSpPr txBox="1"/>
            <p:nvPr/>
          </p:nvSpPr>
          <p:spPr>
            <a:xfrm>
              <a:off x="1143000" y="1428750"/>
              <a:ext cx="432911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u="sng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</a:p>
            <a:p>
              <a:pPr algn="ctr"/>
              <a:endPara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শাহজাহান সাজু </a:t>
              </a:r>
            </a:p>
            <a:p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</a:p>
            <a:p>
              <a:r>
                <a:rPr lang="en-US" sz="36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ব্রিকফিল্ড</a:t>
              </a:r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সঃ প্রাঃ বিদ্যালয়</a:t>
              </a:r>
            </a:p>
            <a:p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কাপ্তাই, রাঙ্গামাটি পাঃ জেলা।  </a:t>
              </a:r>
              <a:endPara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015164" y="1428750"/>
              <a:ext cx="4814888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u="sng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</a:p>
            <a:p>
              <a:pPr algn="ctr"/>
              <a:endPara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৫ম শ্রেণি  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প্রাথমিক বিজ্ঞান 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মহাবিশ্ব</a:t>
              </a:r>
            </a:p>
            <a:p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পৃথিবীর গতি  </a:t>
              </a:r>
              <a:r>
                <a:rPr lang="en-US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129338" y="1428750"/>
              <a:ext cx="85725" cy="362902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400800" y="1933545"/>
              <a:ext cx="71438" cy="261943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857874" y="1933545"/>
              <a:ext cx="85727" cy="261943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/>
            <p:cNvSpPr/>
            <p:nvPr/>
          </p:nvSpPr>
          <p:spPr>
            <a:xfrm>
              <a:off x="6286503" y="1816879"/>
              <a:ext cx="200024" cy="23333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386512" y="1933545"/>
              <a:ext cx="71438" cy="2619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lowchart: Connector 31"/>
            <p:cNvSpPr/>
            <p:nvPr/>
          </p:nvSpPr>
          <p:spPr>
            <a:xfrm>
              <a:off x="6350795" y="4324379"/>
              <a:ext cx="214312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6000749" y="1278731"/>
              <a:ext cx="242888" cy="3000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6100765" y="4837926"/>
              <a:ext cx="185738" cy="30718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5786438" y="1821611"/>
              <a:ext cx="157163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5800726" y="4438679"/>
              <a:ext cx="242887" cy="2286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Process 36"/>
            <p:cNvSpPr/>
            <p:nvPr/>
          </p:nvSpPr>
          <p:spPr>
            <a:xfrm>
              <a:off x="828675" y="685800"/>
              <a:ext cx="11115675" cy="5457825"/>
            </a:xfrm>
            <a:prstGeom prst="flowChartProcess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863" y="4353183"/>
              <a:ext cx="1602338" cy="160233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438" y="4759450"/>
              <a:ext cx="1325402" cy="1325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1966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03723" y="1035422"/>
            <a:ext cx="9586913" cy="4222377"/>
            <a:chOff x="1257300" y="886729"/>
            <a:chExt cx="9586913" cy="5114019"/>
          </a:xfrm>
        </p:grpSpPr>
        <p:sp>
          <p:nvSpPr>
            <p:cNvPr id="3" name="Double Wave 2"/>
            <p:cNvSpPr/>
            <p:nvPr/>
          </p:nvSpPr>
          <p:spPr>
            <a:xfrm>
              <a:off x="1257300" y="886729"/>
              <a:ext cx="9586913" cy="5114019"/>
            </a:xfrm>
            <a:prstGeom prst="doubleWave">
              <a:avLst>
                <a:gd name="adj1" fmla="val 6250"/>
                <a:gd name="adj2" fmla="val 1263"/>
              </a:avLst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</a:p>
            <a:p>
              <a:pPr algn="ctr"/>
              <a:endPara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১২.১.</a:t>
              </a:r>
              <a:r>
                <a:rPr lang="bn-IN" sz="44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  </a:t>
              </a:r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পৃথিবীর গতি কয় ধরণের</a:t>
              </a:r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 </a:t>
              </a:r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  পারবে</a:t>
              </a:r>
              <a:r>
                <a:rPr lang="bn-IN" sz="36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endPara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4936331" y="1843086"/>
              <a:ext cx="2228850" cy="900112"/>
            </a:xfrm>
            <a:prstGeom prst="flowChartProcess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996" y="1393029"/>
              <a:ext cx="1473258" cy="14732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362" y="1843086"/>
              <a:ext cx="1210355" cy="1210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217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1485" y="609599"/>
            <a:ext cx="5776685" cy="5348891"/>
            <a:chOff x="1001486" y="609599"/>
            <a:chExt cx="5196114" cy="53488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486" y="1483294"/>
              <a:ext cx="5196114" cy="447519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11842" y="609599"/>
              <a:ext cx="45754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কীসের ছবি দেখতে পাচ্ছ?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Bevel 4"/>
          <p:cNvSpPr/>
          <p:nvPr/>
        </p:nvSpPr>
        <p:spPr>
          <a:xfrm>
            <a:off x="7721600" y="1483294"/>
            <a:ext cx="3120571" cy="447519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সৌরজগতের ছবি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7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9486" y="412820"/>
            <a:ext cx="8447314" cy="6031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0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সৌরজগতে গ্রহের সংখ্যা</a:t>
            </a:r>
            <a:r>
              <a:rPr lang="bn-IN" sz="40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কয়টি</a:t>
            </a:r>
            <a:r>
              <a:rPr lang="as-IN" sz="40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কী কী? </a:t>
            </a:r>
            <a:r>
              <a:rPr lang="bn-IN" sz="40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47256" y="1201055"/>
            <a:ext cx="6125028" cy="6386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0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সৌরজগতে গ্রহের সংখ্যা</a:t>
            </a:r>
            <a:r>
              <a:rPr lang="bn-IN" sz="40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৮টি। </a:t>
            </a:r>
            <a:endParaRPr lang="bn-IN" sz="40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3484" y="2323249"/>
            <a:ext cx="2540000" cy="5805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0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(১)পৃথিবী </a:t>
            </a:r>
            <a:endParaRPr lang="bn-IN" sz="40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3484" y="3251263"/>
            <a:ext cx="2540000" cy="5805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0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(২)বুধ</a:t>
            </a:r>
            <a:endParaRPr lang="bn-IN" sz="40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6170" y="3251264"/>
            <a:ext cx="2540000" cy="5805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0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(৬)শনি</a:t>
            </a:r>
            <a:endParaRPr lang="bn-IN" sz="40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6170" y="2323249"/>
            <a:ext cx="2540000" cy="58057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0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(৫)বৃহস্পতি</a:t>
            </a:r>
            <a:endParaRPr lang="bn-IN" sz="40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6170" y="4116598"/>
            <a:ext cx="2540000" cy="5805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0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(৭)ইউরেনাস</a:t>
            </a:r>
            <a:endParaRPr lang="bn-IN" sz="40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33484" y="4116598"/>
            <a:ext cx="2540001" cy="5805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0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(৩)শুক্র</a:t>
            </a:r>
            <a:endParaRPr lang="bn-IN" sz="40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3485" y="4943950"/>
            <a:ext cx="2540000" cy="5805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0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(৪)মঙ্গল</a:t>
            </a:r>
            <a:endParaRPr lang="bn-IN" sz="4000" dirty="0">
              <a:solidFill>
                <a:srgbClr val="1C1E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6170" y="5013233"/>
            <a:ext cx="2540000" cy="5805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4000" dirty="0">
                <a:solidFill>
                  <a:srgbClr val="1C1E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(৮)নেপচুন।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4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33274" y="170673"/>
            <a:ext cx="5487434" cy="34517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</a:p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গতি 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64" y="3050930"/>
            <a:ext cx="4718010" cy="381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79" y="170673"/>
            <a:ext cx="3141785" cy="3141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65" y="3892610"/>
            <a:ext cx="4602708" cy="269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4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07579" y="188257"/>
            <a:ext cx="3334870" cy="2501153"/>
            <a:chOff x="4607579" y="188257"/>
            <a:chExt cx="3334870" cy="250115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167" y="367270"/>
              <a:ext cx="2143125" cy="2143125"/>
            </a:xfrm>
            <a:prstGeom prst="rect">
              <a:avLst/>
            </a:prstGeom>
          </p:spPr>
        </p:pic>
        <p:sp>
          <p:nvSpPr>
            <p:cNvPr id="3" name="Oval Callout 2"/>
            <p:cNvSpPr/>
            <p:nvPr/>
          </p:nvSpPr>
          <p:spPr>
            <a:xfrm>
              <a:off x="4607579" y="188257"/>
              <a:ext cx="3334870" cy="2501153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89413" y="3227294"/>
            <a:ext cx="5957046" cy="1938992"/>
            <a:chOff x="1102660" y="3294529"/>
            <a:chExt cx="5957046" cy="1938992"/>
          </a:xfrm>
          <a:noFill/>
        </p:grpSpPr>
        <p:sp>
          <p:nvSpPr>
            <p:cNvPr id="5" name="TextBox 4"/>
            <p:cNvSpPr txBox="1"/>
            <p:nvPr/>
          </p:nvSpPr>
          <p:spPr>
            <a:xfrm>
              <a:off x="1102660" y="3294529"/>
              <a:ext cx="5957046" cy="193899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চিন্তা করে উত্তর দাওঃ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পৃথিবী কী ঘুরে?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যদি ঘুরে,তাহলে কীভাবে ঘুরে?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1210237" y="4494130"/>
              <a:ext cx="457199" cy="403610"/>
            </a:xfrm>
            <a:prstGeom prst="star5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1264026" y="3956248"/>
              <a:ext cx="403410" cy="336373"/>
            </a:xfrm>
            <a:prstGeom prst="star5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47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15354" y="860611"/>
            <a:ext cx="7597587" cy="4840941"/>
          </a:xfrm>
          <a:prstGeom prst="horizontalScroll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হা, পৃথিবী ঘুরছে। </a:t>
            </a:r>
          </a:p>
          <a:p>
            <a:pPr algn="ctr"/>
            <a:r>
              <a:rPr lang="bn-IN" sz="4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চারদিকে একটি নির্দিষ্ট কক্ষপথে পৃথিবী ঘুরছে। 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5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280557" y="1205477"/>
            <a:ext cx="951431" cy="80620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914400" h="914400"/>
            <a:bevelB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50776" y="1608578"/>
            <a:ext cx="5836024" cy="3568540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5163671" y="3012141"/>
            <a:ext cx="1068317" cy="60511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52782" y="3617259"/>
            <a:ext cx="63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62565" y="1205477"/>
            <a:ext cx="2138082" cy="4007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চারপাশে পৃথিবী ঘুরছে।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 rot="13009598">
            <a:off x="7720146" y="2067744"/>
            <a:ext cx="258973" cy="215979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 rot="8711184">
            <a:off x="3408387" y="2094354"/>
            <a:ext cx="377045" cy="27885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 rot="581096">
            <a:off x="4904365" y="4963703"/>
            <a:ext cx="351669" cy="321332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0411165">
            <a:off x="3870124" y="176322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</a:rPr>
              <a:t>কক্ষপথ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-7.40741E-7 C 0.13059 -7.40741E-7 0.23671 0.11574 0.23671 0.2588 C 0.23671 0.40185 0.13059 0.51829 4.58333E-6 0.51829 C -0.13047 0.51829 -0.23633 0.40185 -0.23633 0.2588 C -0.23633 0.11574 -0.13047 -7.40741E-7 4.58333E-6 -7.40741E-7 Z " pathEditMode="relative" rAng="0" ptsTypes="AAAAA">
                                      <p:cBhvr>
                                        <p:cTn id="6" dur="5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59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300</Words>
  <Application>Microsoft Office PowerPoint</Application>
  <PresentationFormat>Widescreen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shahjahan saju</dc:creator>
  <cp:lastModifiedBy>shahjahan saju</cp:lastModifiedBy>
  <cp:revision>86</cp:revision>
  <dcterms:created xsi:type="dcterms:W3CDTF">2020-03-31T15:19:02Z</dcterms:created>
  <dcterms:modified xsi:type="dcterms:W3CDTF">2020-04-04T11:56:41Z</dcterms:modified>
</cp:coreProperties>
</file>