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86" r:id="rId3"/>
    <p:sldId id="271" r:id="rId4"/>
    <p:sldId id="259" r:id="rId5"/>
    <p:sldId id="260" r:id="rId6"/>
    <p:sldId id="268" r:id="rId7"/>
    <p:sldId id="265" r:id="rId8"/>
    <p:sldId id="269" r:id="rId9"/>
    <p:sldId id="264" r:id="rId10"/>
    <p:sldId id="284" r:id="rId11"/>
    <p:sldId id="266" r:id="rId12"/>
    <p:sldId id="270" r:id="rId13"/>
    <p:sldId id="272" r:id="rId14"/>
    <p:sldId id="262" r:id="rId15"/>
    <p:sldId id="285" r:id="rId16"/>
    <p:sldId id="263" r:id="rId17"/>
    <p:sldId id="273" r:id="rId18"/>
    <p:sldId id="274" r:id="rId19"/>
    <p:sldId id="275" r:id="rId20"/>
    <p:sldId id="276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624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A4713-77EB-4E95-9E08-466CB20CA7E8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D5EC78-44BD-41A1-BE52-513ED34949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20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D5EC78-44BD-41A1-BE52-513ED34949B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5426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05-Apr-20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0"/>
            <a:ext cx="9067800" cy="67056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228600"/>
            <a:ext cx="7772400" cy="1470025"/>
          </a:xfrm>
          <a:noFill/>
        </p:spPr>
        <p:txBody>
          <a:bodyPr>
            <a:noAutofit/>
          </a:bodyPr>
          <a:lstStyle/>
          <a:p>
            <a:r>
              <a:rPr lang="en-US" sz="9600" dirty="0" smtClean="0"/>
              <a:t>Welcome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228600"/>
            <a:ext cx="822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Each tense is classified into four and these are</a:t>
            </a:r>
          </a:p>
          <a:p>
            <a:endParaRPr lang="en-US" sz="2800" dirty="0" smtClean="0"/>
          </a:p>
        </p:txBody>
      </p:sp>
      <p:sp>
        <p:nvSpPr>
          <p:cNvPr id="6" name="Rectangle 5"/>
          <p:cNvSpPr/>
          <p:nvPr/>
        </p:nvSpPr>
        <p:spPr>
          <a:xfrm>
            <a:off x="3429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past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8000" y="1295400"/>
            <a:ext cx="19050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future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8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28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28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00800" y="45720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400800" y="3810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400800" y="3048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400800" y="23622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276600" y="4495800"/>
            <a:ext cx="2362200" cy="9906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  <a:p>
            <a:pPr algn="ctr"/>
            <a:r>
              <a:rPr lang="en-US" sz="3200" dirty="0" smtClean="0"/>
              <a:t> Continuous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276600" y="3733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Perfect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76600" y="29718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Continuous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276600" y="2286000"/>
            <a:ext cx="2362200" cy="5334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Indefinite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0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544" y="228600"/>
            <a:ext cx="8719456" cy="6172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28600"/>
            <a:ext cx="4419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Present Tense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4800600"/>
            <a:ext cx="80010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 indicates an action that takes place in present time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74676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tenses are four types and these are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15240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 Indefinite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0" y="2743200"/>
            <a:ext cx="4191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Present Continuous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85800" y="3733800"/>
            <a:ext cx="4267200" cy="762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 Perfect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609600" y="4876800"/>
            <a:ext cx="43434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Continuous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733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pic>
        <p:nvPicPr>
          <p:cNvPr id="16" name="Picture 15" descr="04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95400"/>
            <a:ext cx="2505075" cy="1819275"/>
          </a:xfrm>
          <a:prstGeom prst="rect">
            <a:avLst/>
          </a:prstGeom>
        </p:spPr>
      </p:pic>
      <p:pic>
        <p:nvPicPr>
          <p:cNvPr id="6" name="Picture 5" descr="dgdfg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1295400"/>
            <a:ext cx="3352800" cy="18288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3200400"/>
            <a:ext cx="25146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Universal truth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200400"/>
            <a:ext cx="25908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Habit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3886200"/>
            <a:ext cx="8763000" cy="15240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Present indefinite tense means universal truth ,the action that is usual and the action that takes place regularly 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715000"/>
            <a:ext cx="7162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Structure :Subject + present form of verb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2590800" y="228600"/>
            <a:ext cx="3505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Indefinite</a:t>
            </a:r>
            <a:endParaRPr lang="en-US" sz="3200" dirty="0"/>
          </a:p>
        </p:txBody>
      </p:sp>
      <p:sp>
        <p:nvSpPr>
          <p:cNvPr id="9" name="Rectangle 8"/>
          <p:cNvSpPr/>
          <p:nvPr/>
        </p:nvSpPr>
        <p:spPr>
          <a:xfrm>
            <a:off x="533400" y="3276600"/>
            <a:ext cx="73152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eat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5334000"/>
            <a:ext cx="7162800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92D050"/>
                </a:solidFill>
              </a:rPr>
              <a:t>Subject</a:t>
            </a:r>
            <a:r>
              <a:rPr lang="en-US" sz="4000" dirty="0" smtClean="0">
                <a:solidFill>
                  <a:schemeClr val="tx1"/>
                </a:solidFill>
              </a:rPr>
              <a:t> + </a:t>
            </a:r>
            <a:r>
              <a:rPr lang="en-US" sz="4000" dirty="0" smtClean="0">
                <a:solidFill>
                  <a:srgbClr val="FFFF00"/>
                </a:solidFill>
              </a:rPr>
              <a:t>present form of verb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0200" y="1219200"/>
            <a:ext cx="3048000" cy="1524000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FFFF00"/>
                </a:solidFill>
              </a:rPr>
              <a:t> eat </a:t>
            </a:r>
            <a:r>
              <a:rPr lang="en-US" sz="4800" dirty="0" smtClean="0">
                <a:solidFill>
                  <a:schemeClr val="tx1"/>
                </a:solidFill>
              </a:rPr>
              <a:t>,ate, eaten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90800" y="762000"/>
            <a:ext cx="19050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Structure 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0800000" flipV="1">
            <a:off x="1524000" y="3962400"/>
            <a:ext cx="2057400" cy="16002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6200000" flipH="1">
            <a:off x="4191000" y="4343400"/>
            <a:ext cx="1371600" cy="9144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990600" y="17526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I</a:t>
            </a:r>
            <a:r>
              <a:rPr lang="en-US" sz="4800" dirty="0" smtClean="0">
                <a:solidFill>
                  <a:schemeClr val="tx1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  <p:sp>
        <p:nvSpPr>
          <p:cNvPr id="2" name="7-Point Star 1"/>
          <p:cNvSpPr/>
          <p:nvPr/>
        </p:nvSpPr>
        <p:spPr>
          <a:xfrm>
            <a:off x="0" y="0"/>
            <a:ext cx="3200400" cy="2514600"/>
          </a:xfrm>
          <a:prstGeom prst="star7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Keep in mind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228600" y="3810000"/>
            <a:ext cx="8458200" cy="1295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We add </a:t>
            </a:r>
            <a:r>
              <a:rPr lang="en-US" sz="3200" dirty="0" smtClean="0">
                <a:solidFill>
                  <a:srgbClr val="002060"/>
                </a:solidFill>
              </a:rPr>
              <a:t>s</a:t>
            </a:r>
            <a:r>
              <a:rPr lang="en-US" sz="3200" dirty="0" smtClean="0"/>
              <a:t> or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</a:rPr>
              <a:t>es</a:t>
            </a:r>
            <a:r>
              <a:rPr lang="en-US" sz="3200" dirty="0" smtClean="0">
                <a:solidFill>
                  <a:srgbClr val="002060"/>
                </a:solidFill>
              </a:rPr>
              <a:t> </a:t>
            </a:r>
            <a:r>
              <a:rPr lang="en-US" sz="3200" dirty="0" smtClean="0"/>
              <a:t>after the base form of verb, if the subject is third person  and singular number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81000" y="2743200"/>
            <a:ext cx="73152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rgbClr val="92D050"/>
                </a:solidFill>
              </a:rPr>
              <a:t>He </a:t>
            </a:r>
            <a:r>
              <a:rPr lang="en-US" sz="4800" dirty="0" smtClean="0">
                <a:solidFill>
                  <a:srgbClr val="FF0000"/>
                </a:solidFill>
              </a:rPr>
              <a:t>eat</a:t>
            </a:r>
            <a:r>
              <a:rPr lang="en-US" sz="4800" dirty="0" smtClean="0">
                <a:solidFill>
                  <a:srgbClr val="002060"/>
                </a:solidFill>
              </a:rPr>
              <a:t>s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endParaRPr lang="en-US" sz="4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" grpId="0" animBg="1"/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62200" y="0"/>
            <a:ext cx="34290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Individual work </a:t>
            </a:r>
            <a:endParaRPr lang="en-US" sz="2800" dirty="0"/>
          </a:p>
        </p:txBody>
      </p:sp>
      <p:sp>
        <p:nvSpPr>
          <p:cNvPr id="5" name="Rectangle 4"/>
          <p:cNvSpPr/>
          <p:nvPr/>
        </p:nvSpPr>
        <p:spPr>
          <a:xfrm>
            <a:off x="457200" y="1219200"/>
            <a:ext cx="83058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Identify the sentence that are written in Present Indefinite</a:t>
            </a:r>
          </a:p>
          <a:p>
            <a:pPr algn="ctr"/>
            <a:endParaRPr lang="en-US" sz="36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2895600"/>
            <a:ext cx="8077200" cy="2971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01.I like tea </a:t>
            </a:r>
          </a:p>
          <a:p>
            <a:pPr algn="ctr"/>
            <a:r>
              <a:rPr lang="en-US" sz="4000" dirty="0" smtClean="0"/>
              <a:t>02.He is a intelligent boy</a:t>
            </a:r>
          </a:p>
          <a:p>
            <a:pPr algn="ctr"/>
            <a:r>
              <a:rPr lang="en-US" sz="4000" dirty="0" smtClean="0"/>
              <a:t>03.He came to Dhaka yesterday     04. Who is your food?</a:t>
            </a:r>
          </a:p>
          <a:p>
            <a:pPr algn="ctr"/>
            <a:r>
              <a:rPr lang="en-US" sz="4000" dirty="0" smtClean="0"/>
              <a:t>05. We had a cow</a:t>
            </a:r>
          </a:p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6019800"/>
            <a:ext cx="7543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Answer:01,02,04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1866900" cy="2447925"/>
          </a:xfrm>
          <a:prstGeom prst="rect">
            <a:avLst/>
          </a:prstGeom>
        </p:spPr>
      </p:pic>
      <p:pic>
        <p:nvPicPr>
          <p:cNvPr id="3" name="Picture 2" descr="index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925" y="1066800"/>
            <a:ext cx="2505075" cy="21336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514600" y="457200"/>
            <a:ext cx="3962400" cy="167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Continuous tense</a:t>
            </a:r>
            <a:endParaRPr lang="en-US" sz="2800" dirty="0"/>
          </a:p>
        </p:txBody>
      </p:sp>
      <p:sp>
        <p:nvSpPr>
          <p:cNvPr id="5" name="Oval 4"/>
          <p:cNvSpPr/>
          <p:nvPr/>
        </p:nvSpPr>
        <p:spPr>
          <a:xfrm>
            <a:off x="381000" y="3657600"/>
            <a:ext cx="18288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Running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858000" y="3505200"/>
            <a:ext cx="2057400" cy="990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Sleeping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3400" y="4724400"/>
            <a:ext cx="7772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Present continuous tense indicates an action that is taking place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685800"/>
            <a:ext cx="75438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Structure : subject +am / is / are + verb + </a:t>
            </a:r>
            <a:r>
              <a:rPr lang="en-US" sz="3200" dirty="0" err="1" smtClean="0"/>
              <a:t>ing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2438400" y="2133600"/>
            <a:ext cx="3962400" cy="12192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Keep in mind</a:t>
            </a:r>
            <a:endParaRPr lang="en-US" sz="2800" dirty="0"/>
          </a:p>
        </p:txBody>
      </p:sp>
      <p:sp>
        <p:nvSpPr>
          <p:cNvPr id="7" name="Rounded Rectangle 6"/>
          <p:cNvSpPr/>
          <p:nvPr/>
        </p:nvSpPr>
        <p:spPr>
          <a:xfrm>
            <a:off x="990600" y="3429000"/>
            <a:ext cx="7543800" cy="1905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01.Gradually,day by day , step by step, now these words indicate present continuous tense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838200" y="5638800"/>
            <a:ext cx="7772400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Example: I am improving gradually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47800"/>
            <a:ext cx="8382000" cy="5257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Sultan Ahmed </a:t>
            </a:r>
            <a:r>
              <a:rPr lang="en-US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Miazi</a:t>
            </a:r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/>
            </a:r>
            <a:b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</a:b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Assistant Teacher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(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English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)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/>
            </a:r>
            <a:b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</a:b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Balia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k.B.D.N.Dakhil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Madrasah.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cs typeface="BrahmaputraAMJ" pitchFamily="2" charset="0"/>
            </a:endParaRPr>
          </a:p>
          <a:p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Chandpur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Sadar,Chandpur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.</a:t>
            </a:r>
          </a:p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Mobile---01817106106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                                                                         English Grammar  &amp; Composition</a:t>
            </a:r>
          </a:p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Class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: </a:t>
            </a:r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Seven</a:t>
            </a:r>
            <a:r>
              <a:rPr lang="en-US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, 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cs typeface="BrahmaputraAMJ" pitchFamily="2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Time-45 </a:t>
            </a:r>
            <a:r>
              <a:rPr lang="en-US" sz="32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Mins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cs typeface="BrahmaputraAMJ" pitchFamily="2" charset="0"/>
            </a:endParaRPr>
          </a:p>
          <a:p>
            <a:r>
              <a:rPr lang="en-US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U- 2    L-</a:t>
            </a:r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cs typeface="BrahmaputraAMJ" pitchFamily="2" charset="0"/>
            </a:endParaRPr>
          </a:p>
          <a:p>
            <a:r>
              <a:rPr lang="en-US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igh Tower Text" pitchFamily="18" charset="0"/>
                <a:cs typeface="BrahmaputraAMJ" pitchFamily="2" charset="0"/>
              </a:rPr>
              <a:t>                                             </a:t>
            </a:r>
            <a:endParaRPr lang="en-US" sz="32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igh Tower Text" pitchFamily="18" charset="0"/>
              <a:cs typeface="BrahmaputraAMJ" pitchFamily="2" charset="0"/>
            </a:endParaRPr>
          </a:p>
          <a:p>
            <a:endParaRPr lang="en-US" sz="3200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85800" y="514350"/>
            <a:ext cx="3942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Imprint MT Shadow" pitchFamily="82" charset="0"/>
              </a:rPr>
              <a:t>Introduction</a:t>
            </a:r>
            <a:endParaRPr lang="en-US" sz="5400" b="1" cap="none" spc="0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Imprint MT Shadow" pitchFamily="8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8400" y="171994"/>
            <a:ext cx="2590800" cy="4019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88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fg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04800"/>
            <a:ext cx="2612571" cy="2362200"/>
          </a:xfrm>
          <a:prstGeom prst="rect">
            <a:avLst/>
          </a:prstGeom>
        </p:spPr>
      </p:pic>
      <p:pic>
        <p:nvPicPr>
          <p:cNvPr id="3" name="Picture 2" descr="ff.jpeg"/>
          <p:cNvPicPr>
            <a:picLocks noChangeAspect="1"/>
          </p:cNvPicPr>
          <p:nvPr/>
        </p:nvPicPr>
        <p:blipFill>
          <a:blip r:embed="rId3"/>
          <a:srcRect b="4236"/>
          <a:stretch>
            <a:fillRect/>
          </a:stretch>
        </p:blipFill>
        <p:spPr>
          <a:xfrm>
            <a:off x="3048000" y="304800"/>
            <a:ext cx="1969796" cy="24384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28600" y="27432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January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048000" y="2819400"/>
            <a:ext cx="1524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March</a:t>
            </a:r>
            <a:endParaRPr lang="en-US" sz="3200" dirty="0"/>
          </a:p>
        </p:txBody>
      </p:sp>
      <p:sp>
        <p:nvSpPr>
          <p:cNvPr id="6" name="Rectangle 5"/>
          <p:cNvSpPr/>
          <p:nvPr/>
        </p:nvSpPr>
        <p:spPr>
          <a:xfrm>
            <a:off x="7162800" y="457200"/>
            <a:ext cx="1676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 Perfect</a:t>
            </a:r>
            <a:endParaRPr lang="en-US" sz="3600" dirty="0"/>
          </a:p>
        </p:txBody>
      </p:sp>
      <p:pic>
        <p:nvPicPr>
          <p:cNvPr id="9" name="Picture 8" descr="01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9200" y="3581400"/>
            <a:ext cx="1977598" cy="29718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219200" y="5943600"/>
            <a:ext cx="1600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June</a:t>
            </a:r>
            <a:endParaRPr lang="en-US" sz="3200" dirty="0"/>
          </a:p>
        </p:txBody>
      </p:sp>
      <p:sp>
        <p:nvSpPr>
          <p:cNvPr id="11" name="Oval Callout 10"/>
          <p:cNvSpPr/>
          <p:nvPr/>
        </p:nvSpPr>
        <p:spPr>
          <a:xfrm>
            <a:off x="4114800" y="2514600"/>
            <a:ext cx="5029200" cy="2971800"/>
          </a:xfrm>
          <a:prstGeom prst="wedgeEllipseCallout">
            <a:avLst>
              <a:gd name="adj1" fmla="val -75304"/>
              <a:gd name="adj2" fmla="val 3463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I have visited the doctor for two times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28600"/>
            <a:ext cx="74676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Present Perfect tense means an action that is finished, but the result is not finished yet.</a:t>
            </a:r>
            <a:endParaRPr lang="en-US" sz="2800" dirty="0"/>
          </a:p>
        </p:txBody>
      </p:sp>
      <p:sp>
        <p:nvSpPr>
          <p:cNvPr id="3" name="Oval 2"/>
          <p:cNvSpPr/>
          <p:nvPr/>
        </p:nvSpPr>
        <p:spPr>
          <a:xfrm>
            <a:off x="2133600" y="2590800"/>
            <a:ext cx="38100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Attention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114800"/>
            <a:ext cx="7772400" cy="2057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The sentence that contains already, ever, never , is in present perfect tense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1676400"/>
            <a:ext cx="7315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Structure : Subject + have /has + past participle of verb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wewe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905000"/>
            <a:ext cx="2714625" cy="1685925"/>
          </a:xfrm>
          <a:prstGeom prst="rect">
            <a:avLst/>
          </a:prstGeom>
        </p:spPr>
      </p:pic>
      <p:pic>
        <p:nvPicPr>
          <p:cNvPr id="3" name="Picture 2" descr="gdgfert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7437" y="1752600"/>
            <a:ext cx="2976563" cy="200025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2057400" y="304800"/>
            <a:ext cx="5486400" cy="1143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Present perfect continuous tense</a:t>
            </a:r>
            <a:endParaRPr lang="en-US" sz="3200" dirty="0"/>
          </a:p>
        </p:txBody>
      </p:sp>
      <p:sp>
        <p:nvSpPr>
          <p:cNvPr id="5" name="Rounded Rectangle 4"/>
          <p:cNvSpPr/>
          <p:nvPr/>
        </p:nvSpPr>
        <p:spPr>
          <a:xfrm>
            <a:off x="762000" y="3962400"/>
            <a:ext cx="19050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Morning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0" y="4114800"/>
            <a:ext cx="2209800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Evening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9600" y="4800600"/>
            <a:ext cx="77724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Present perfect tense means an action that is taking place from first time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981200"/>
            <a:ext cx="2819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It has been raining since morning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5800" y="533400"/>
            <a:ext cx="76962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Structure  :Subject  + have /has +base form +</a:t>
            </a:r>
            <a:r>
              <a:rPr lang="en-US" sz="2800" dirty="0" err="1" smtClean="0">
                <a:solidFill>
                  <a:srgbClr val="FF0000"/>
                </a:solidFill>
              </a:rPr>
              <a:t>Ing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828800"/>
            <a:ext cx="73914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I have been  working as a teacher since 2011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752600" y="457200"/>
            <a:ext cx="44958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Assessment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09800"/>
            <a:ext cx="7772400" cy="403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He …….to school regularly(go)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 ………my work already(do)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I………..for two hours(read)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At present woman……an important role(play)</a:t>
            </a:r>
          </a:p>
          <a:p>
            <a:pPr marL="342900" indent="-342900" algn="ctr">
              <a:buAutoNum type="arabicPeriod"/>
            </a:pPr>
            <a:r>
              <a:rPr lang="en-US" sz="2800" dirty="0" smtClean="0">
                <a:solidFill>
                  <a:srgbClr val="FF0000"/>
                </a:solidFill>
              </a:rPr>
              <a:t>What …….your name?(be)</a:t>
            </a:r>
          </a:p>
          <a:p>
            <a:pPr marL="342900" indent="-342900" algn="ctr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524000" y="990600"/>
            <a:ext cx="5105400" cy="1219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Home work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381000" y="2895600"/>
            <a:ext cx="8229600" cy="152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Write five sentences in Present Indefinite , continuous  perfect and perfect continuous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22102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600200" y="2362200"/>
            <a:ext cx="5486400" cy="1524000"/>
          </a:xfrm>
          <a:prstGeom prst="roundRect">
            <a:avLst/>
          </a:prstGeom>
          <a:ln w="34925">
            <a:solidFill>
              <a:srgbClr val="FFFFFF"/>
            </a:solidFill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Thank you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2743200" cy="44196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291840" y="342900"/>
            <a:ext cx="2743200" cy="4343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Black Zone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172200" y="304800"/>
            <a:ext cx="2743200" cy="4343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7620000" y="2514600"/>
            <a:ext cx="1295400" cy="1524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 stop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3810000"/>
            <a:ext cx="609600" cy="2209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229600" y="3962400"/>
            <a:ext cx="152400" cy="152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8200" y="762000"/>
            <a:ext cx="144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 zone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77000" y="762000"/>
            <a:ext cx="17526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 Zone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4114800"/>
            <a:ext cx="1676400" cy="1219200"/>
            <a:chOff x="381000" y="4114800"/>
            <a:chExt cx="1676400" cy="1219200"/>
          </a:xfrm>
        </p:grpSpPr>
        <p:sp>
          <p:nvSpPr>
            <p:cNvPr id="8" name="Rectangle 7"/>
            <p:cNvSpPr/>
            <p:nvPr/>
          </p:nvSpPr>
          <p:spPr>
            <a:xfrm>
              <a:off x="381000" y="4114800"/>
              <a:ext cx="1600200" cy="990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Car</a:t>
              </a:r>
              <a:endParaRPr lang="en-US" dirty="0"/>
            </a:p>
          </p:txBody>
        </p:sp>
        <p:sp>
          <p:nvSpPr>
            <p:cNvPr id="9" name="Oval 8"/>
            <p:cNvSpPr/>
            <p:nvPr/>
          </p:nvSpPr>
          <p:spPr>
            <a:xfrm>
              <a:off x="4572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1524000" y="5029200"/>
              <a:ext cx="304800" cy="30480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1905000" y="4800600"/>
              <a:ext cx="152400" cy="228600"/>
            </a:xfrm>
            <a:prstGeom prst="ellipse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/>
          <p:cNvSpPr/>
          <p:nvPr/>
        </p:nvSpPr>
        <p:spPr>
          <a:xfrm>
            <a:off x="838200" y="2057400"/>
            <a:ext cx="19812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Past</a:t>
            </a:r>
            <a:endParaRPr lang="en-US" sz="4000" dirty="0"/>
          </a:p>
        </p:txBody>
      </p:sp>
      <p:sp>
        <p:nvSpPr>
          <p:cNvPr id="17" name="Rectangle 16"/>
          <p:cNvSpPr/>
          <p:nvPr/>
        </p:nvSpPr>
        <p:spPr>
          <a:xfrm>
            <a:off x="3429000" y="2971800"/>
            <a:ext cx="2133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Present</a:t>
            </a:r>
            <a:endParaRPr lang="en-US" sz="4000" dirty="0"/>
          </a:p>
        </p:txBody>
      </p:sp>
      <p:sp>
        <p:nvSpPr>
          <p:cNvPr id="18" name="Rectangle 17"/>
          <p:cNvSpPr/>
          <p:nvPr/>
        </p:nvSpPr>
        <p:spPr>
          <a:xfrm>
            <a:off x="6553200" y="1905000"/>
            <a:ext cx="2057400" cy="6858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Future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48555E-6 L 0.41667 0.011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00" y="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3400" y="5410200"/>
            <a:ext cx="76962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01.What do you see here?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32954" y="4507774"/>
            <a:ext cx="1447800" cy="53340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dirty="0" smtClean="0">
                <a:solidFill>
                  <a:schemeClr val="bg1"/>
                </a:solidFill>
              </a:rPr>
              <a:t>past</a:t>
            </a:r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09154" y="3143794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1994</a:t>
            </a:r>
            <a:endParaRPr lang="en-US" sz="2800" dirty="0" smtClean="0"/>
          </a:p>
        </p:txBody>
      </p:sp>
      <p:sp>
        <p:nvSpPr>
          <p:cNvPr id="15" name="Oval 14"/>
          <p:cNvSpPr/>
          <p:nvPr/>
        </p:nvSpPr>
        <p:spPr>
          <a:xfrm>
            <a:off x="3266803" y="3111137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2015</a:t>
            </a:r>
            <a:endParaRPr lang="en-US" sz="2800" dirty="0" smtClean="0"/>
          </a:p>
        </p:txBody>
      </p:sp>
      <p:sp>
        <p:nvSpPr>
          <p:cNvPr id="16" name="Oval 15"/>
          <p:cNvSpPr/>
          <p:nvPr/>
        </p:nvSpPr>
        <p:spPr>
          <a:xfrm>
            <a:off x="6819900" y="3083923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2021</a:t>
            </a:r>
            <a:endParaRPr lang="en-US" sz="2800" dirty="0" smtClean="0"/>
          </a:p>
        </p:txBody>
      </p:sp>
      <p:sp>
        <p:nvSpPr>
          <p:cNvPr id="17" name="Rectangle 16"/>
          <p:cNvSpPr/>
          <p:nvPr/>
        </p:nvSpPr>
        <p:spPr>
          <a:xfrm>
            <a:off x="2971800" y="4507774"/>
            <a:ext cx="1676400" cy="6096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Present</a:t>
            </a:r>
            <a:endParaRPr lang="en-US" sz="3600" dirty="0"/>
          </a:p>
        </p:txBody>
      </p:sp>
      <p:sp>
        <p:nvSpPr>
          <p:cNvPr id="18" name="Rectangle 17"/>
          <p:cNvSpPr/>
          <p:nvPr/>
        </p:nvSpPr>
        <p:spPr>
          <a:xfrm>
            <a:off x="6096000" y="4435928"/>
            <a:ext cx="2286000" cy="685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Future</a:t>
            </a:r>
            <a:endParaRPr lang="en-US" sz="3600" dirty="0"/>
          </a:p>
        </p:txBody>
      </p:sp>
      <p:sp>
        <p:nvSpPr>
          <p:cNvPr id="19" name="Rectangle 18"/>
          <p:cNvSpPr/>
          <p:nvPr/>
        </p:nvSpPr>
        <p:spPr>
          <a:xfrm>
            <a:off x="609600" y="6248400"/>
            <a:ext cx="76962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 smtClean="0"/>
              <a:t>02.Find out the difference among the picture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52" y="15240"/>
            <a:ext cx="2427999" cy="288036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-26126"/>
            <a:ext cx="3276600" cy="29217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2151" y="0"/>
            <a:ext cx="3355249" cy="28781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914400"/>
            <a:ext cx="6553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Today’s Topics</a:t>
            </a:r>
            <a:r>
              <a:rPr lang="en-US" sz="8000" dirty="0" smtClean="0"/>
              <a:t>: </a:t>
            </a:r>
          </a:p>
          <a:p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2590800" y="2590800"/>
            <a:ext cx="3733800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Tense</a:t>
            </a:r>
            <a:endParaRPr lang="en-US" sz="9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completing  the class we will be able to</a:t>
            </a:r>
          </a:p>
          <a:p>
            <a:r>
              <a:rPr lang="en-US" dirty="0" smtClean="0"/>
              <a:t>01.write sentences in different tenses</a:t>
            </a:r>
          </a:p>
          <a:p>
            <a:r>
              <a:rPr lang="en-US" dirty="0" smtClean="0"/>
              <a:t>02.use the right form of verbs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95300" y="3352800"/>
            <a:ext cx="8153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Tense indicates time of an action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4038600"/>
            <a:ext cx="8077200" cy="16764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go</a:t>
            </a:r>
            <a:r>
              <a:rPr lang="en-US" sz="2800" dirty="0" smtClean="0"/>
              <a:t> to school regularly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went</a:t>
            </a:r>
            <a:r>
              <a:rPr lang="en-US" sz="2800" dirty="0" smtClean="0"/>
              <a:t> to Dhaka yesterday</a:t>
            </a:r>
          </a:p>
          <a:p>
            <a:pPr algn="ctr"/>
            <a:r>
              <a:rPr lang="en-US" sz="2800" dirty="0" smtClean="0"/>
              <a:t>I </a:t>
            </a:r>
            <a:r>
              <a:rPr lang="en-US" sz="2800" dirty="0" smtClean="0">
                <a:solidFill>
                  <a:srgbClr val="FF0000"/>
                </a:solidFill>
              </a:rPr>
              <a:t>shall go </a:t>
            </a:r>
            <a:r>
              <a:rPr lang="en-US" sz="2800" dirty="0" smtClean="0"/>
              <a:t>to </a:t>
            </a:r>
            <a:r>
              <a:rPr lang="en-US" sz="2800" dirty="0" err="1" smtClean="0"/>
              <a:t>Comilla</a:t>
            </a:r>
            <a:r>
              <a:rPr lang="en-US" sz="2800" dirty="0" smtClean="0"/>
              <a:t> tomorrow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33400" y="5715000"/>
            <a:ext cx="800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>Here the words written in red indicate time of action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46463" y="2057400"/>
            <a:ext cx="1371600" cy="1295400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1994</a:t>
            </a:r>
            <a:endParaRPr lang="en-US" sz="2800" dirty="0" smtClean="0"/>
          </a:p>
        </p:txBody>
      </p:sp>
      <p:sp>
        <p:nvSpPr>
          <p:cNvPr id="13" name="Oval 12"/>
          <p:cNvSpPr/>
          <p:nvPr/>
        </p:nvSpPr>
        <p:spPr>
          <a:xfrm>
            <a:off x="3733800" y="2074817"/>
            <a:ext cx="1371600" cy="1295400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2015</a:t>
            </a:r>
            <a:endParaRPr lang="en-US" sz="2800" dirty="0" smtClean="0"/>
          </a:p>
        </p:txBody>
      </p:sp>
      <p:sp>
        <p:nvSpPr>
          <p:cNvPr id="14" name="Oval 13"/>
          <p:cNvSpPr/>
          <p:nvPr/>
        </p:nvSpPr>
        <p:spPr>
          <a:xfrm>
            <a:off x="7073537" y="2057400"/>
            <a:ext cx="1371600" cy="12954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/>
              <a:t>2021</a:t>
            </a:r>
            <a:endParaRPr lang="en-US" sz="28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2700" y="-37011"/>
            <a:ext cx="3429000" cy="23992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700" y="-45719"/>
            <a:ext cx="3162300" cy="240792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581"/>
            <a:ext cx="2552700" cy="23877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3000" y="30480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Tense are three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1"/>
            <a:ext cx="62484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These are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143000" y="3276600"/>
            <a:ext cx="33528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Past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1981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Present</a:t>
            </a:r>
            <a:r>
              <a:rPr lang="en-US" dirty="0" smtClean="0"/>
              <a:t> </a:t>
            </a:r>
            <a:r>
              <a:rPr lang="en-US" sz="3200" dirty="0" smtClean="0">
                <a:solidFill>
                  <a:schemeClr val="tx1"/>
                </a:solidFill>
              </a:rPr>
              <a:t>Tense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648200"/>
            <a:ext cx="3276600" cy="5334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 smtClean="0">
              <a:solidFill>
                <a:prstClr val="black"/>
              </a:solidFill>
            </a:endParaRP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Future Tense</a:t>
            </a:r>
          </a:p>
          <a:p>
            <a:pPr algn="ctr"/>
            <a:endParaRPr lang="en-US" sz="3200" dirty="0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493</Words>
  <Application>Microsoft Office PowerPoint</Application>
  <PresentationFormat>On-screen Show (4:3)</PresentationFormat>
  <Paragraphs>128</Paragraphs>
  <Slides>26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Welcome</vt:lpstr>
      <vt:lpstr>Introduction</vt:lpstr>
      <vt:lpstr>PowerPoint Presentation</vt:lpstr>
      <vt:lpstr>PowerPoint Presentation</vt:lpstr>
      <vt:lpstr>PowerPoint Presentation</vt:lpstr>
      <vt:lpstr>Learning Outcomes</vt:lpstr>
      <vt:lpstr>PowerPoint Presentation</vt:lpstr>
      <vt:lpstr>PowerPoint Presentation</vt:lpstr>
      <vt:lpstr>Tense are three types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user</dc:creator>
  <cp:lastModifiedBy>user</cp:lastModifiedBy>
  <cp:revision>103</cp:revision>
  <dcterms:created xsi:type="dcterms:W3CDTF">2006-08-16T00:00:00Z</dcterms:created>
  <dcterms:modified xsi:type="dcterms:W3CDTF">2020-04-05T13:01:32Z</dcterms:modified>
</cp:coreProperties>
</file>