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89" r:id="rId4"/>
    <p:sldId id="273" r:id="rId5"/>
    <p:sldId id="262" r:id="rId6"/>
    <p:sldId id="260" r:id="rId7"/>
    <p:sldId id="293" r:id="rId8"/>
    <p:sldId id="263" r:id="rId9"/>
    <p:sldId id="278" r:id="rId10"/>
    <p:sldId id="279" r:id="rId11"/>
    <p:sldId id="280" r:id="rId12"/>
    <p:sldId id="281" r:id="rId13"/>
    <p:sldId id="282" r:id="rId14"/>
    <p:sldId id="297" r:id="rId15"/>
    <p:sldId id="267" r:id="rId16"/>
    <p:sldId id="268" r:id="rId17"/>
    <p:sldId id="283" r:id="rId18"/>
    <p:sldId id="284" r:id="rId19"/>
    <p:sldId id="290" r:id="rId20"/>
    <p:sldId id="291" r:id="rId21"/>
    <p:sldId id="292" r:id="rId22"/>
    <p:sldId id="296" r:id="rId23"/>
    <p:sldId id="295" r:id="rId24"/>
    <p:sldId id="270" r:id="rId25"/>
    <p:sldId id="285" r:id="rId26"/>
    <p:sldId id="294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21" autoAdjust="0"/>
    <p:restoredTop sz="91281" autoAdjust="0"/>
  </p:normalViewPr>
  <p:slideViewPr>
    <p:cSldViewPr>
      <p:cViewPr>
        <p:scale>
          <a:sx n="48" d="100"/>
          <a:sy n="48" d="100"/>
        </p:scale>
        <p:origin x="-57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576"/>
    </p:cViewPr>
  </p:sorterViewPr>
  <p:notesViewPr>
    <p:cSldViewPr>
      <p:cViewPr varScale="1">
        <p:scale>
          <a:sx n="35" d="100"/>
          <a:sy n="35" d="100"/>
        </p:scale>
        <p:origin x="-16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1A399-BC2E-4AE6-A293-048A74C5AF6B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C1352-4546-4459-BFEF-A90834A30C0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2F27F8-0FAB-4FF7-BC47-595D1549F079}" type="par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3B723-5311-4492-AEEB-73DC25C330BA}" type="sib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94DB4-EEB4-414D-8805-B1356965F901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B54B5-3FB5-4618-B747-C2974F1D7275}" type="par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E9CB78-9DE8-416A-AA9F-577A5770516E}" type="sib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55E035-FD38-4C42-A11E-F908AC79625C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46B8C-5E15-482B-98BA-5D99EC39EEDA}" type="par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D4F58-FF60-498E-87C2-E9EC098E0F79}" type="sib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7BD96-F337-41CC-BE30-B914B48B2DCA}" type="pres">
      <dgm:prSet presAssocID="{0A11A399-BC2E-4AE6-A293-048A74C5A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0EF0AE-258B-4F6A-B38F-B42AE32D9016}" type="pres">
      <dgm:prSet presAssocID="{779C1352-4546-4459-BFEF-A90834A30C09}" presName="hierRoot1" presStyleCnt="0"/>
      <dgm:spPr/>
    </dgm:pt>
    <dgm:pt modelId="{FF44BF4C-9409-4645-84A2-FDFB1A70AE7E}" type="pres">
      <dgm:prSet presAssocID="{779C1352-4546-4459-BFEF-A90834A30C09}" presName="composite" presStyleCnt="0"/>
      <dgm:spPr/>
    </dgm:pt>
    <dgm:pt modelId="{4C157B4D-3B4E-4056-B02C-49584134FF37}" type="pres">
      <dgm:prSet presAssocID="{779C1352-4546-4459-BFEF-A90834A30C09}" presName="background" presStyleLbl="node0" presStyleIdx="0" presStyleCnt="1"/>
      <dgm:spPr/>
    </dgm:pt>
    <dgm:pt modelId="{31A10F52-2DD6-4914-B238-A073F7F34B04}" type="pres">
      <dgm:prSet presAssocID="{779C1352-4546-4459-BFEF-A90834A30C0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207E2-5190-4F08-8961-A79B2E1F8B70}" type="pres">
      <dgm:prSet presAssocID="{779C1352-4546-4459-BFEF-A90834A30C09}" presName="hierChild2" presStyleCnt="0"/>
      <dgm:spPr/>
    </dgm:pt>
    <dgm:pt modelId="{995F8773-928B-47B8-AB67-705CFE2E506A}" type="pres">
      <dgm:prSet presAssocID="{492B54B5-3FB5-4618-B747-C2974F1D727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6CA2EF0-12D2-4F0B-937A-D3B67589E6AF}" type="pres">
      <dgm:prSet presAssocID="{77294DB4-EEB4-414D-8805-B1356965F901}" presName="hierRoot2" presStyleCnt="0"/>
      <dgm:spPr/>
    </dgm:pt>
    <dgm:pt modelId="{5E6234DC-4FC3-4BCA-901F-60332C53BA96}" type="pres">
      <dgm:prSet presAssocID="{77294DB4-EEB4-414D-8805-B1356965F901}" presName="composite2" presStyleCnt="0"/>
      <dgm:spPr/>
    </dgm:pt>
    <dgm:pt modelId="{77F54292-55AF-4171-B3FB-870712578C65}" type="pres">
      <dgm:prSet presAssocID="{77294DB4-EEB4-414D-8805-B1356965F901}" presName="background2" presStyleLbl="node2" presStyleIdx="0" presStyleCnt="2"/>
      <dgm:spPr/>
    </dgm:pt>
    <dgm:pt modelId="{FDB839B7-405D-4927-8DF0-D1838397BC09}" type="pres">
      <dgm:prSet presAssocID="{77294DB4-EEB4-414D-8805-B1356965F90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754D2-13BF-47DB-B429-DA2EFD598F72}" type="pres">
      <dgm:prSet presAssocID="{77294DB4-EEB4-414D-8805-B1356965F901}" presName="hierChild3" presStyleCnt="0"/>
      <dgm:spPr/>
    </dgm:pt>
    <dgm:pt modelId="{E70C93E7-4365-4C53-B23B-C2AD0B559079}" type="pres">
      <dgm:prSet presAssocID="{66846B8C-5E15-482B-98BA-5D99EC39EED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6021486-219A-4912-920C-A4B165B0801B}" type="pres">
      <dgm:prSet presAssocID="{6955E035-FD38-4C42-A11E-F908AC79625C}" presName="hierRoot2" presStyleCnt="0"/>
      <dgm:spPr/>
    </dgm:pt>
    <dgm:pt modelId="{C2D47C32-35B6-404C-926E-BE9845CF99F6}" type="pres">
      <dgm:prSet presAssocID="{6955E035-FD38-4C42-A11E-F908AC79625C}" presName="composite2" presStyleCnt="0"/>
      <dgm:spPr/>
    </dgm:pt>
    <dgm:pt modelId="{D22C9A52-D4E2-4174-A16A-D741BCB32544}" type="pres">
      <dgm:prSet presAssocID="{6955E035-FD38-4C42-A11E-F908AC79625C}" presName="background2" presStyleLbl="node2" presStyleIdx="1" presStyleCnt="2"/>
      <dgm:spPr/>
    </dgm:pt>
    <dgm:pt modelId="{A8A933FA-574A-4A2C-A8E9-1A20464A13CC}" type="pres">
      <dgm:prSet presAssocID="{6955E035-FD38-4C42-A11E-F908AC79625C}" presName="text2" presStyleLbl="fgAcc2" presStyleIdx="1" presStyleCnt="2" custLinFactNeighborX="16103" custLinFactNeighborY="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C7AC1-8AF1-4FC4-BA6D-32729D7ECE17}" type="pres">
      <dgm:prSet presAssocID="{6955E035-FD38-4C42-A11E-F908AC79625C}" presName="hierChild3" presStyleCnt="0"/>
      <dgm:spPr/>
    </dgm:pt>
  </dgm:ptLst>
  <dgm:cxnLst>
    <dgm:cxn modelId="{1A967D15-7BD1-4B25-8DF7-08E00DFC11BB}" srcId="{779C1352-4546-4459-BFEF-A90834A30C09}" destId="{77294DB4-EEB4-414D-8805-B1356965F901}" srcOrd="0" destOrd="0" parTransId="{492B54B5-3FB5-4618-B747-C2974F1D7275}" sibTransId="{08E9CB78-9DE8-416A-AA9F-577A5770516E}"/>
    <dgm:cxn modelId="{BA493A88-BFEC-48B3-86B5-F0FF80E3D1D9}" type="presOf" srcId="{779C1352-4546-4459-BFEF-A90834A30C09}" destId="{31A10F52-2DD6-4914-B238-A073F7F34B04}" srcOrd="0" destOrd="0" presId="urn:microsoft.com/office/officeart/2005/8/layout/hierarchy1"/>
    <dgm:cxn modelId="{A647D6F5-B40C-4AFC-8030-F61535BC482D}" type="presOf" srcId="{0A11A399-BC2E-4AE6-A293-048A74C5AF6B}" destId="{ADF7BD96-F337-41CC-BE30-B914B48B2DCA}" srcOrd="0" destOrd="0" presId="urn:microsoft.com/office/officeart/2005/8/layout/hierarchy1"/>
    <dgm:cxn modelId="{30BC7D8F-AE30-4E9E-BD05-62CF26B7DB9C}" srcId="{0A11A399-BC2E-4AE6-A293-048A74C5AF6B}" destId="{779C1352-4546-4459-BFEF-A90834A30C09}" srcOrd="0" destOrd="0" parTransId="{E52F27F8-0FAB-4FF7-BC47-595D1549F079}" sibTransId="{F293B723-5311-4492-AEEB-73DC25C330BA}"/>
    <dgm:cxn modelId="{84568E41-1052-434D-ADEF-1F6650D4AEF2}" type="presOf" srcId="{492B54B5-3FB5-4618-B747-C2974F1D7275}" destId="{995F8773-928B-47B8-AB67-705CFE2E506A}" srcOrd="0" destOrd="0" presId="urn:microsoft.com/office/officeart/2005/8/layout/hierarchy1"/>
    <dgm:cxn modelId="{F6DF95DF-A235-4813-960D-784AD11B24CB}" type="presOf" srcId="{6955E035-FD38-4C42-A11E-F908AC79625C}" destId="{A8A933FA-574A-4A2C-A8E9-1A20464A13CC}" srcOrd="0" destOrd="0" presId="urn:microsoft.com/office/officeart/2005/8/layout/hierarchy1"/>
    <dgm:cxn modelId="{E98F5818-F4B3-4ABA-A070-9A060E711CF6}" type="presOf" srcId="{66846B8C-5E15-482B-98BA-5D99EC39EEDA}" destId="{E70C93E7-4365-4C53-B23B-C2AD0B559079}" srcOrd="0" destOrd="0" presId="urn:microsoft.com/office/officeart/2005/8/layout/hierarchy1"/>
    <dgm:cxn modelId="{2686B551-99D8-4487-8307-792232140497}" srcId="{779C1352-4546-4459-BFEF-A90834A30C09}" destId="{6955E035-FD38-4C42-A11E-F908AC79625C}" srcOrd="1" destOrd="0" parTransId="{66846B8C-5E15-482B-98BA-5D99EC39EEDA}" sibTransId="{CEFD4F58-FF60-498E-87C2-E9EC098E0F79}"/>
    <dgm:cxn modelId="{A28919B6-1912-4E63-88AB-F0743F834586}" type="presOf" srcId="{77294DB4-EEB4-414D-8805-B1356965F901}" destId="{FDB839B7-405D-4927-8DF0-D1838397BC09}" srcOrd="0" destOrd="0" presId="urn:microsoft.com/office/officeart/2005/8/layout/hierarchy1"/>
    <dgm:cxn modelId="{B3281FED-2FC5-4074-85EF-1FC0FB307B8C}" type="presParOf" srcId="{ADF7BD96-F337-41CC-BE30-B914B48B2DCA}" destId="{5F0EF0AE-258B-4F6A-B38F-B42AE32D9016}" srcOrd="0" destOrd="0" presId="urn:microsoft.com/office/officeart/2005/8/layout/hierarchy1"/>
    <dgm:cxn modelId="{4EDC3F8A-71CB-4058-BC4E-15709199F5F0}" type="presParOf" srcId="{5F0EF0AE-258B-4F6A-B38F-B42AE32D9016}" destId="{FF44BF4C-9409-4645-84A2-FDFB1A70AE7E}" srcOrd="0" destOrd="0" presId="urn:microsoft.com/office/officeart/2005/8/layout/hierarchy1"/>
    <dgm:cxn modelId="{5E2407CC-2F59-4CC9-B226-9F896A027C17}" type="presParOf" srcId="{FF44BF4C-9409-4645-84A2-FDFB1A70AE7E}" destId="{4C157B4D-3B4E-4056-B02C-49584134FF37}" srcOrd="0" destOrd="0" presId="urn:microsoft.com/office/officeart/2005/8/layout/hierarchy1"/>
    <dgm:cxn modelId="{7501E199-98C1-4828-9C4A-6413AE193A4F}" type="presParOf" srcId="{FF44BF4C-9409-4645-84A2-FDFB1A70AE7E}" destId="{31A10F52-2DD6-4914-B238-A073F7F34B04}" srcOrd="1" destOrd="0" presId="urn:microsoft.com/office/officeart/2005/8/layout/hierarchy1"/>
    <dgm:cxn modelId="{62C0FFE4-8487-4C5D-B299-4583DEAB3984}" type="presParOf" srcId="{5F0EF0AE-258B-4F6A-B38F-B42AE32D9016}" destId="{AFA207E2-5190-4F08-8961-A79B2E1F8B70}" srcOrd="1" destOrd="0" presId="urn:microsoft.com/office/officeart/2005/8/layout/hierarchy1"/>
    <dgm:cxn modelId="{AC6C9BE1-C874-42DD-B0B8-5FC636438FD5}" type="presParOf" srcId="{AFA207E2-5190-4F08-8961-A79B2E1F8B70}" destId="{995F8773-928B-47B8-AB67-705CFE2E506A}" srcOrd="0" destOrd="0" presId="urn:microsoft.com/office/officeart/2005/8/layout/hierarchy1"/>
    <dgm:cxn modelId="{40B9756C-6B1C-4E28-B343-27CFC7E0897C}" type="presParOf" srcId="{AFA207E2-5190-4F08-8961-A79B2E1F8B70}" destId="{D6CA2EF0-12D2-4F0B-937A-D3B67589E6AF}" srcOrd="1" destOrd="0" presId="urn:microsoft.com/office/officeart/2005/8/layout/hierarchy1"/>
    <dgm:cxn modelId="{07CBC20C-B7D8-4802-B0C5-36C34AEA4372}" type="presParOf" srcId="{D6CA2EF0-12D2-4F0B-937A-D3B67589E6AF}" destId="{5E6234DC-4FC3-4BCA-901F-60332C53BA96}" srcOrd="0" destOrd="0" presId="urn:microsoft.com/office/officeart/2005/8/layout/hierarchy1"/>
    <dgm:cxn modelId="{E5560EF5-AD21-4D72-BDA5-C440711D3BA2}" type="presParOf" srcId="{5E6234DC-4FC3-4BCA-901F-60332C53BA96}" destId="{77F54292-55AF-4171-B3FB-870712578C65}" srcOrd="0" destOrd="0" presId="urn:microsoft.com/office/officeart/2005/8/layout/hierarchy1"/>
    <dgm:cxn modelId="{4783DFAB-E885-4D36-8B06-94E2368F8D2A}" type="presParOf" srcId="{5E6234DC-4FC3-4BCA-901F-60332C53BA96}" destId="{FDB839B7-405D-4927-8DF0-D1838397BC09}" srcOrd="1" destOrd="0" presId="urn:microsoft.com/office/officeart/2005/8/layout/hierarchy1"/>
    <dgm:cxn modelId="{729D487E-D159-460C-9B45-B3289EC2505A}" type="presParOf" srcId="{D6CA2EF0-12D2-4F0B-937A-D3B67589E6AF}" destId="{6D2754D2-13BF-47DB-B429-DA2EFD598F72}" srcOrd="1" destOrd="0" presId="urn:microsoft.com/office/officeart/2005/8/layout/hierarchy1"/>
    <dgm:cxn modelId="{BDEFD0ED-FA46-440D-BA27-188F12EDE45B}" type="presParOf" srcId="{AFA207E2-5190-4F08-8961-A79B2E1F8B70}" destId="{E70C93E7-4365-4C53-B23B-C2AD0B559079}" srcOrd="2" destOrd="0" presId="urn:microsoft.com/office/officeart/2005/8/layout/hierarchy1"/>
    <dgm:cxn modelId="{B1117282-7EA6-4AD9-9415-C8E30424434D}" type="presParOf" srcId="{AFA207E2-5190-4F08-8961-A79B2E1F8B70}" destId="{16021486-219A-4912-920C-A4B165B0801B}" srcOrd="3" destOrd="0" presId="urn:microsoft.com/office/officeart/2005/8/layout/hierarchy1"/>
    <dgm:cxn modelId="{B36E4345-7C3A-4042-9FF6-7BB4730892C3}" type="presParOf" srcId="{16021486-219A-4912-920C-A4B165B0801B}" destId="{C2D47C32-35B6-404C-926E-BE9845CF99F6}" srcOrd="0" destOrd="0" presId="urn:microsoft.com/office/officeart/2005/8/layout/hierarchy1"/>
    <dgm:cxn modelId="{28DE7F14-FA81-44C5-B187-72CC452444F9}" type="presParOf" srcId="{C2D47C32-35B6-404C-926E-BE9845CF99F6}" destId="{D22C9A52-D4E2-4174-A16A-D741BCB32544}" srcOrd="0" destOrd="0" presId="urn:microsoft.com/office/officeart/2005/8/layout/hierarchy1"/>
    <dgm:cxn modelId="{D03B10BE-4A32-43AF-8D7C-15113816110F}" type="presParOf" srcId="{C2D47C32-35B6-404C-926E-BE9845CF99F6}" destId="{A8A933FA-574A-4A2C-A8E9-1A20464A13CC}" srcOrd="1" destOrd="0" presId="urn:microsoft.com/office/officeart/2005/8/layout/hierarchy1"/>
    <dgm:cxn modelId="{243A9602-62AE-4413-AADA-E549306B0545}" type="presParOf" srcId="{16021486-219A-4912-920C-A4B165B0801B}" destId="{7AFC7AC1-8AF1-4FC4-BA6D-32729D7ECE17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BAABA-57B1-474E-BDE5-9510C9001B0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C77C7-B572-4E9E-A6ED-16748DA7C3B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2A836-4870-4F07-B64E-A315F5A1D3C3}" type="par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AA7C63-B5C1-40F2-80C1-90F472F2126D}" type="sib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C739C6-F874-4F68-AD18-81FE474AA289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75541-610A-4DD8-9D19-710BFF34FCC1}" type="par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C63FE-2EFB-4A89-95B0-859824FC5A48}" type="sib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32668-69B8-45F0-9917-A9E86709C483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3DDF4A-FE19-4BFB-B4A1-8A1471FE7463}" type="par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09B0DB-4E52-4D75-AB17-5AF5D17CFFF2}" type="sib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73B0C-C5AE-4609-BF47-56D52FD3293F}" type="pres">
      <dgm:prSet presAssocID="{CDCBAABA-57B1-474E-BDE5-9510C9001B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CC5643-69A6-4808-B02D-AF4FE265F030}" type="pres">
      <dgm:prSet presAssocID="{B0FC77C7-B572-4E9E-A6ED-16748DA7C3BF}" presName="hierRoot1" presStyleCnt="0"/>
      <dgm:spPr/>
    </dgm:pt>
    <dgm:pt modelId="{6AFE83EF-FEAA-45B9-95C7-69A0A2BAFF23}" type="pres">
      <dgm:prSet presAssocID="{B0FC77C7-B572-4E9E-A6ED-16748DA7C3BF}" presName="composite" presStyleCnt="0"/>
      <dgm:spPr/>
    </dgm:pt>
    <dgm:pt modelId="{32AAD1C4-3C23-4FF1-A4E3-D25D9CE254D0}" type="pres">
      <dgm:prSet presAssocID="{B0FC77C7-B572-4E9E-A6ED-16748DA7C3BF}" presName="background" presStyleLbl="node0" presStyleIdx="0" presStyleCnt="1"/>
      <dgm:spPr/>
    </dgm:pt>
    <dgm:pt modelId="{1120572D-ACC9-4BE3-BA6E-63E4E1B30D81}" type="pres">
      <dgm:prSet presAssocID="{B0FC77C7-B572-4E9E-A6ED-16748DA7C3B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4B048-80AE-4295-9CE0-3CE96CF3FFEA}" type="pres">
      <dgm:prSet presAssocID="{B0FC77C7-B572-4E9E-A6ED-16748DA7C3BF}" presName="hierChild2" presStyleCnt="0"/>
      <dgm:spPr/>
    </dgm:pt>
    <dgm:pt modelId="{70953ED6-2816-4A9F-9751-99D6E8C4DA67}" type="pres">
      <dgm:prSet presAssocID="{0FD75541-610A-4DD8-9D19-710BFF34FCC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F42BE44-44BE-4E3B-B6F8-BA94BB6A0134}" type="pres">
      <dgm:prSet presAssocID="{39C739C6-F874-4F68-AD18-81FE474AA289}" presName="hierRoot2" presStyleCnt="0"/>
      <dgm:spPr/>
    </dgm:pt>
    <dgm:pt modelId="{9072B115-6D52-45A3-8660-2D49EEAC1CBA}" type="pres">
      <dgm:prSet presAssocID="{39C739C6-F874-4F68-AD18-81FE474AA289}" presName="composite2" presStyleCnt="0"/>
      <dgm:spPr/>
    </dgm:pt>
    <dgm:pt modelId="{5D01ED97-7AEB-4C29-A927-659FD9E61F50}" type="pres">
      <dgm:prSet presAssocID="{39C739C6-F874-4F68-AD18-81FE474AA289}" presName="background2" presStyleLbl="node2" presStyleIdx="0" presStyleCnt="2"/>
      <dgm:spPr/>
    </dgm:pt>
    <dgm:pt modelId="{9834C9F2-4BDC-4A16-A48A-FD1D2FF77BDB}" type="pres">
      <dgm:prSet presAssocID="{39C739C6-F874-4F68-AD18-81FE474AA28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6CD6B-E63F-4E7C-BF10-3DB340BD23EC}" type="pres">
      <dgm:prSet presAssocID="{39C739C6-F874-4F68-AD18-81FE474AA289}" presName="hierChild3" presStyleCnt="0"/>
      <dgm:spPr/>
    </dgm:pt>
    <dgm:pt modelId="{5D843750-94F3-4B83-A1A4-55EBB87D20A7}" type="pres">
      <dgm:prSet presAssocID="{4A3DDF4A-FE19-4BFB-B4A1-8A1471FE746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A581F6D-4656-4E7D-8629-4DD20329EC6D}" type="pres">
      <dgm:prSet presAssocID="{4B132668-69B8-45F0-9917-A9E86709C483}" presName="hierRoot2" presStyleCnt="0"/>
      <dgm:spPr/>
    </dgm:pt>
    <dgm:pt modelId="{82A79F5B-96CD-43A7-8C08-BEDC7FC0F94D}" type="pres">
      <dgm:prSet presAssocID="{4B132668-69B8-45F0-9917-A9E86709C483}" presName="composite2" presStyleCnt="0"/>
      <dgm:spPr/>
    </dgm:pt>
    <dgm:pt modelId="{5D858F69-C91C-40F5-B47C-09696012E063}" type="pres">
      <dgm:prSet presAssocID="{4B132668-69B8-45F0-9917-A9E86709C483}" presName="background2" presStyleLbl="node2" presStyleIdx="1" presStyleCnt="2"/>
      <dgm:spPr/>
    </dgm:pt>
    <dgm:pt modelId="{B5CF860C-569E-48EC-B58B-CAE38355FE69}" type="pres">
      <dgm:prSet presAssocID="{4B132668-69B8-45F0-9917-A9E86709C4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C21B0-D058-4CB5-B805-A79C309E8655}" type="pres">
      <dgm:prSet presAssocID="{4B132668-69B8-45F0-9917-A9E86709C483}" presName="hierChild3" presStyleCnt="0"/>
      <dgm:spPr/>
    </dgm:pt>
  </dgm:ptLst>
  <dgm:cxnLst>
    <dgm:cxn modelId="{9ADA021E-EA9A-4982-A172-E082EF42A96F}" type="presOf" srcId="{4A3DDF4A-FE19-4BFB-B4A1-8A1471FE7463}" destId="{5D843750-94F3-4B83-A1A4-55EBB87D20A7}" srcOrd="0" destOrd="0" presId="urn:microsoft.com/office/officeart/2005/8/layout/hierarchy1"/>
    <dgm:cxn modelId="{6943585F-7D5B-43BB-86F1-C08E35776B83}" srcId="{B0FC77C7-B572-4E9E-A6ED-16748DA7C3BF}" destId="{4B132668-69B8-45F0-9917-A9E86709C483}" srcOrd="1" destOrd="0" parTransId="{4A3DDF4A-FE19-4BFB-B4A1-8A1471FE7463}" sibTransId="{3009B0DB-4E52-4D75-AB17-5AF5D17CFFF2}"/>
    <dgm:cxn modelId="{AEC345F0-5A73-46D6-8815-4674B3B72EBD}" type="presOf" srcId="{4B132668-69B8-45F0-9917-A9E86709C483}" destId="{B5CF860C-569E-48EC-B58B-CAE38355FE69}" srcOrd="0" destOrd="0" presId="urn:microsoft.com/office/officeart/2005/8/layout/hierarchy1"/>
    <dgm:cxn modelId="{850BCA09-8DE7-44EA-82D2-63BDD94D5F33}" srcId="{B0FC77C7-B572-4E9E-A6ED-16748DA7C3BF}" destId="{39C739C6-F874-4F68-AD18-81FE474AA289}" srcOrd="0" destOrd="0" parTransId="{0FD75541-610A-4DD8-9D19-710BFF34FCC1}" sibTransId="{F72C63FE-2EFB-4A89-95B0-859824FC5A48}"/>
    <dgm:cxn modelId="{3A9542FA-9D1C-4813-9903-96D664EA0614}" type="presOf" srcId="{0FD75541-610A-4DD8-9D19-710BFF34FCC1}" destId="{70953ED6-2816-4A9F-9751-99D6E8C4DA67}" srcOrd="0" destOrd="0" presId="urn:microsoft.com/office/officeart/2005/8/layout/hierarchy1"/>
    <dgm:cxn modelId="{84CD3E24-ED66-47B7-8248-F3FE9BCCD842}" type="presOf" srcId="{CDCBAABA-57B1-474E-BDE5-9510C9001B04}" destId="{91B73B0C-C5AE-4609-BF47-56D52FD3293F}" srcOrd="0" destOrd="0" presId="urn:microsoft.com/office/officeart/2005/8/layout/hierarchy1"/>
    <dgm:cxn modelId="{DB02B796-9213-4A32-B24B-F26DF9B205A8}" type="presOf" srcId="{B0FC77C7-B572-4E9E-A6ED-16748DA7C3BF}" destId="{1120572D-ACC9-4BE3-BA6E-63E4E1B30D81}" srcOrd="0" destOrd="0" presId="urn:microsoft.com/office/officeart/2005/8/layout/hierarchy1"/>
    <dgm:cxn modelId="{16349E9A-1949-4EE5-80EC-10F57573F128}" srcId="{CDCBAABA-57B1-474E-BDE5-9510C9001B04}" destId="{B0FC77C7-B572-4E9E-A6ED-16748DA7C3BF}" srcOrd="0" destOrd="0" parTransId="{0742A836-4870-4F07-B64E-A315F5A1D3C3}" sibTransId="{67AA7C63-B5C1-40F2-80C1-90F472F2126D}"/>
    <dgm:cxn modelId="{486C3FF5-271A-4423-A57E-3A12047B59CD}" type="presOf" srcId="{39C739C6-F874-4F68-AD18-81FE474AA289}" destId="{9834C9F2-4BDC-4A16-A48A-FD1D2FF77BDB}" srcOrd="0" destOrd="0" presId="urn:microsoft.com/office/officeart/2005/8/layout/hierarchy1"/>
    <dgm:cxn modelId="{64C1007A-F59D-40C8-827D-C21C37EE97D7}" type="presParOf" srcId="{91B73B0C-C5AE-4609-BF47-56D52FD3293F}" destId="{4ECC5643-69A6-4808-B02D-AF4FE265F030}" srcOrd="0" destOrd="0" presId="urn:microsoft.com/office/officeart/2005/8/layout/hierarchy1"/>
    <dgm:cxn modelId="{E4CE0928-51A0-43BA-8A75-A7BFBBBC85CE}" type="presParOf" srcId="{4ECC5643-69A6-4808-B02D-AF4FE265F030}" destId="{6AFE83EF-FEAA-45B9-95C7-69A0A2BAFF23}" srcOrd="0" destOrd="0" presId="urn:microsoft.com/office/officeart/2005/8/layout/hierarchy1"/>
    <dgm:cxn modelId="{5065C2A4-AE08-4C23-9F6A-AA13DE713067}" type="presParOf" srcId="{6AFE83EF-FEAA-45B9-95C7-69A0A2BAFF23}" destId="{32AAD1C4-3C23-4FF1-A4E3-D25D9CE254D0}" srcOrd="0" destOrd="0" presId="urn:microsoft.com/office/officeart/2005/8/layout/hierarchy1"/>
    <dgm:cxn modelId="{A9EAD973-5B49-4DCA-8568-8874779DA1A8}" type="presParOf" srcId="{6AFE83EF-FEAA-45B9-95C7-69A0A2BAFF23}" destId="{1120572D-ACC9-4BE3-BA6E-63E4E1B30D81}" srcOrd="1" destOrd="0" presId="urn:microsoft.com/office/officeart/2005/8/layout/hierarchy1"/>
    <dgm:cxn modelId="{7B793B20-70AE-4882-83DC-54C2BB0EE6AA}" type="presParOf" srcId="{4ECC5643-69A6-4808-B02D-AF4FE265F030}" destId="{39D4B048-80AE-4295-9CE0-3CE96CF3FFEA}" srcOrd="1" destOrd="0" presId="urn:microsoft.com/office/officeart/2005/8/layout/hierarchy1"/>
    <dgm:cxn modelId="{10C50A60-B8EE-4739-A1C0-AEE6687AF7CA}" type="presParOf" srcId="{39D4B048-80AE-4295-9CE0-3CE96CF3FFEA}" destId="{70953ED6-2816-4A9F-9751-99D6E8C4DA67}" srcOrd="0" destOrd="0" presId="urn:microsoft.com/office/officeart/2005/8/layout/hierarchy1"/>
    <dgm:cxn modelId="{69AE5960-A81E-46C5-81B9-218A997144E5}" type="presParOf" srcId="{39D4B048-80AE-4295-9CE0-3CE96CF3FFEA}" destId="{2F42BE44-44BE-4E3B-B6F8-BA94BB6A0134}" srcOrd="1" destOrd="0" presId="urn:microsoft.com/office/officeart/2005/8/layout/hierarchy1"/>
    <dgm:cxn modelId="{B60D6443-F906-475D-A16C-98D1D16111B9}" type="presParOf" srcId="{2F42BE44-44BE-4E3B-B6F8-BA94BB6A0134}" destId="{9072B115-6D52-45A3-8660-2D49EEAC1CBA}" srcOrd="0" destOrd="0" presId="urn:microsoft.com/office/officeart/2005/8/layout/hierarchy1"/>
    <dgm:cxn modelId="{DF4F3D74-C5F3-4EF2-A729-112A258E8858}" type="presParOf" srcId="{9072B115-6D52-45A3-8660-2D49EEAC1CBA}" destId="{5D01ED97-7AEB-4C29-A927-659FD9E61F50}" srcOrd="0" destOrd="0" presId="urn:microsoft.com/office/officeart/2005/8/layout/hierarchy1"/>
    <dgm:cxn modelId="{169E84B6-F8CC-4977-A894-D40220015600}" type="presParOf" srcId="{9072B115-6D52-45A3-8660-2D49EEAC1CBA}" destId="{9834C9F2-4BDC-4A16-A48A-FD1D2FF77BDB}" srcOrd="1" destOrd="0" presId="urn:microsoft.com/office/officeart/2005/8/layout/hierarchy1"/>
    <dgm:cxn modelId="{04B8EF37-A15A-4D3E-807D-287998783E3A}" type="presParOf" srcId="{2F42BE44-44BE-4E3B-B6F8-BA94BB6A0134}" destId="{FE46CD6B-E63F-4E7C-BF10-3DB340BD23EC}" srcOrd="1" destOrd="0" presId="urn:microsoft.com/office/officeart/2005/8/layout/hierarchy1"/>
    <dgm:cxn modelId="{92938EC2-00E7-4044-A18A-6A3D15D02AA2}" type="presParOf" srcId="{39D4B048-80AE-4295-9CE0-3CE96CF3FFEA}" destId="{5D843750-94F3-4B83-A1A4-55EBB87D20A7}" srcOrd="2" destOrd="0" presId="urn:microsoft.com/office/officeart/2005/8/layout/hierarchy1"/>
    <dgm:cxn modelId="{6E2927A1-0825-458D-A59D-7105C0C784ED}" type="presParOf" srcId="{39D4B048-80AE-4295-9CE0-3CE96CF3FFEA}" destId="{8A581F6D-4656-4E7D-8629-4DD20329EC6D}" srcOrd="3" destOrd="0" presId="urn:microsoft.com/office/officeart/2005/8/layout/hierarchy1"/>
    <dgm:cxn modelId="{6AEDF199-E93A-4597-BD03-740F56511F33}" type="presParOf" srcId="{8A581F6D-4656-4E7D-8629-4DD20329EC6D}" destId="{82A79F5B-96CD-43A7-8C08-BEDC7FC0F94D}" srcOrd="0" destOrd="0" presId="urn:microsoft.com/office/officeart/2005/8/layout/hierarchy1"/>
    <dgm:cxn modelId="{53B4879E-AC34-4BB4-B537-6E7BE8B8A118}" type="presParOf" srcId="{82A79F5B-96CD-43A7-8C08-BEDC7FC0F94D}" destId="{5D858F69-C91C-40F5-B47C-09696012E063}" srcOrd="0" destOrd="0" presId="urn:microsoft.com/office/officeart/2005/8/layout/hierarchy1"/>
    <dgm:cxn modelId="{E04095BA-47F0-48B8-B763-E3AB613DE415}" type="presParOf" srcId="{82A79F5B-96CD-43A7-8C08-BEDC7FC0F94D}" destId="{B5CF860C-569E-48EC-B58B-CAE38355FE69}" srcOrd="1" destOrd="0" presId="urn:microsoft.com/office/officeart/2005/8/layout/hierarchy1"/>
    <dgm:cxn modelId="{436440CD-C3C8-43E3-BA68-3FD9A64BFC5C}" type="presParOf" srcId="{8A581F6D-4656-4E7D-8629-4DD20329EC6D}" destId="{297C21B0-D058-4CB5-B805-A79C309E8655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F6734-2E02-4298-AD2C-A94A48215FF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1B17-6C37-4C78-963D-4E3FE2166A9D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22B317-4CDD-47C8-ACBE-AA5466C07C94}" type="par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BDF19-2809-4972-BA6E-104644CE9F29}" type="sib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B6BB1-2B09-4FC4-9636-0081B4C295B0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0CC970-2E94-437A-AD35-E16A49F73C9F}" type="par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16AE43-91FE-42B1-B296-8A86B9216D5B}" type="sib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BA15C-8D72-4490-9BEB-CD0C2AC9C04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A6C9A-4200-4419-8110-9EE43AB8BB7B}" type="par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D8500-DD5D-4705-A834-2E8130AA3F76}" type="sib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67D18-DB21-4A03-A8D3-7418D08B01F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7B93F-AC8C-4A5E-9DBD-A3BDC02F5485}" type="par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54138B-A748-4E7C-A375-A3436109944A}" type="sib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680864-A3BB-4798-A27E-DED0528CED9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7DA61-45A4-4B7A-9603-A7856C758E2E}" type="par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4F8E8-A7FB-49F9-AACF-592AFB94611A}" type="sib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5568F-BDE8-4022-B03F-7C3D7B3649C4}" type="pres">
      <dgm:prSet presAssocID="{6DDF6734-2E02-4298-AD2C-A94A48215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7F129E-5943-4EAD-BBD5-081EF1BA8365}" type="pres">
      <dgm:prSet presAssocID="{CD921B17-6C37-4C78-963D-4E3FE2166A9D}" presName="hierRoot1" presStyleCnt="0"/>
      <dgm:spPr/>
    </dgm:pt>
    <dgm:pt modelId="{01701487-3159-43AE-A23A-B06AF1924D64}" type="pres">
      <dgm:prSet presAssocID="{CD921B17-6C37-4C78-963D-4E3FE2166A9D}" presName="composite" presStyleCnt="0"/>
      <dgm:spPr/>
    </dgm:pt>
    <dgm:pt modelId="{274E608C-47C5-435B-AD65-A4CA9164D9F3}" type="pres">
      <dgm:prSet presAssocID="{CD921B17-6C37-4C78-963D-4E3FE2166A9D}" presName="background" presStyleLbl="node0" presStyleIdx="0" presStyleCnt="1"/>
      <dgm:spPr/>
    </dgm:pt>
    <dgm:pt modelId="{BDB7D3CB-6484-49DF-A12B-D9E563765FE4}" type="pres">
      <dgm:prSet presAssocID="{CD921B17-6C37-4C78-963D-4E3FE2166A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D8AD3-C21D-4C4B-B154-6D22C491D97C}" type="pres">
      <dgm:prSet presAssocID="{CD921B17-6C37-4C78-963D-4E3FE2166A9D}" presName="hierChild2" presStyleCnt="0"/>
      <dgm:spPr/>
    </dgm:pt>
    <dgm:pt modelId="{3CE586F2-104F-48D3-BB5E-78448D3F73A0}" type="pres">
      <dgm:prSet presAssocID="{5A0CC970-2E94-437A-AD35-E16A49F73C9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644C931-9124-4738-9DF6-B9544FB502BD}" type="pres">
      <dgm:prSet presAssocID="{B62B6BB1-2B09-4FC4-9636-0081B4C295B0}" presName="hierRoot2" presStyleCnt="0"/>
      <dgm:spPr/>
    </dgm:pt>
    <dgm:pt modelId="{94C12C20-BF17-47B2-A7BD-4505F522DD8B}" type="pres">
      <dgm:prSet presAssocID="{B62B6BB1-2B09-4FC4-9636-0081B4C295B0}" presName="composite2" presStyleCnt="0"/>
      <dgm:spPr/>
    </dgm:pt>
    <dgm:pt modelId="{13E5BD88-4264-488A-9F81-697ECD26AF26}" type="pres">
      <dgm:prSet presAssocID="{B62B6BB1-2B09-4FC4-9636-0081B4C295B0}" presName="background2" presStyleLbl="node2" presStyleIdx="0" presStyleCnt="2"/>
      <dgm:spPr/>
    </dgm:pt>
    <dgm:pt modelId="{0CCCD1B1-211A-4CB3-BE96-C32B18ACDDA1}" type="pres">
      <dgm:prSet presAssocID="{B62B6BB1-2B09-4FC4-9636-0081B4C295B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5B13E-A1B1-4473-95FA-8FF31144D004}" type="pres">
      <dgm:prSet presAssocID="{B62B6BB1-2B09-4FC4-9636-0081B4C295B0}" presName="hierChild3" presStyleCnt="0"/>
      <dgm:spPr/>
    </dgm:pt>
    <dgm:pt modelId="{C5E76DA1-2908-4E04-A649-72A3AD4B28D5}" type="pres">
      <dgm:prSet presAssocID="{DDBA6C9A-4200-4419-8110-9EE43AB8BB7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02D479-3A65-4DD5-9DEE-93ECE317582B}" type="pres">
      <dgm:prSet presAssocID="{541BA15C-8D72-4490-9BEB-CD0C2AC9C04A}" presName="hierRoot3" presStyleCnt="0"/>
      <dgm:spPr/>
    </dgm:pt>
    <dgm:pt modelId="{94B6FAA8-D31A-41B1-B8DA-2559D6CB3981}" type="pres">
      <dgm:prSet presAssocID="{541BA15C-8D72-4490-9BEB-CD0C2AC9C04A}" presName="composite3" presStyleCnt="0"/>
      <dgm:spPr/>
    </dgm:pt>
    <dgm:pt modelId="{E90B6E75-343A-4D39-966B-51E971403596}" type="pres">
      <dgm:prSet presAssocID="{541BA15C-8D72-4490-9BEB-CD0C2AC9C04A}" presName="background3" presStyleLbl="node3" presStyleIdx="0" presStyleCnt="2"/>
      <dgm:spPr/>
    </dgm:pt>
    <dgm:pt modelId="{82A6AEB9-B839-493E-8408-8B4101A9305C}" type="pres">
      <dgm:prSet presAssocID="{541BA15C-8D72-4490-9BEB-CD0C2AC9C04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7D3DE-33B5-452C-80CC-D704CD684800}" type="pres">
      <dgm:prSet presAssocID="{541BA15C-8D72-4490-9BEB-CD0C2AC9C04A}" presName="hierChild4" presStyleCnt="0"/>
      <dgm:spPr/>
    </dgm:pt>
    <dgm:pt modelId="{2F023456-F0D8-4F3D-9B00-FE81218A3BEC}" type="pres">
      <dgm:prSet presAssocID="{2217B93F-AC8C-4A5E-9DBD-A3BDC02F548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A05CFBF-0697-4DFE-8B62-49EB29869FBE}" type="pres">
      <dgm:prSet presAssocID="{3D167D18-DB21-4A03-A8D3-7418D08B01F8}" presName="hierRoot3" presStyleCnt="0"/>
      <dgm:spPr/>
    </dgm:pt>
    <dgm:pt modelId="{E86AB93C-6B3E-442B-A628-DA9427B82FEF}" type="pres">
      <dgm:prSet presAssocID="{3D167D18-DB21-4A03-A8D3-7418D08B01F8}" presName="composite3" presStyleCnt="0"/>
      <dgm:spPr/>
    </dgm:pt>
    <dgm:pt modelId="{5B04BC43-7663-4709-B7A8-4E278CE9EE44}" type="pres">
      <dgm:prSet presAssocID="{3D167D18-DB21-4A03-A8D3-7418D08B01F8}" presName="background3" presStyleLbl="node3" presStyleIdx="1" presStyleCnt="2"/>
      <dgm:spPr/>
    </dgm:pt>
    <dgm:pt modelId="{8EBAFDC3-22BB-4EE6-A0B0-0E615515FB14}" type="pres">
      <dgm:prSet presAssocID="{3D167D18-DB21-4A03-A8D3-7418D08B01F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DDF0D-F589-4DCB-98F3-895D98CBC383}" type="pres">
      <dgm:prSet presAssocID="{3D167D18-DB21-4A03-A8D3-7418D08B01F8}" presName="hierChild4" presStyleCnt="0"/>
      <dgm:spPr/>
    </dgm:pt>
    <dgm:pt modelId="{D8EB592F-9959-4919-AD74-45F8EE465255}" type="pres">
      <dgm:prSet presAssocID="{32D7DA61-45A4-4B7A-9603-A7856C758E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EECC832-C535-4328-A7E2-5D1A89433255}" type="pres">
      <dgm:prSet presAssocID="{80680864-A3BB-4798-A27E-DED0528CED92}" presName="hierRoot2" presStyleCnt="0"/>
      <dgm:spPr/>
    </dgm:pt>
    <dgm:pt modelId="{CC250AD2-05AB-4C2E-9E13-2DC01917BFF1}" type="pres">
      <dgm:prSet presAssocID="{80680864-A3BB-4798-A27E-DED0528CED92}" presName="composite2" presStyleCnt="0"/>
      <dgm:spPr/>
    </dgm:pt>
    <dgm:pt modelId="{9B8A9B1D-1339-4035-A80A-933B88A1B8B7}" type="pres">
      <dgm:prSet presAssocID="{80680864-A3BB-4798-A27E-DED0528CED92}" presName="background2" presStyleLbl="node2" presStyleIdx="1" presStyleCnt="2"/>
      <dgm:spPr/>
    </dgm:pt>
    <dgm:pt modelId="{54A0F73F-6736-4E31-ADCB-0896B9E8E10C}" type="pres">
      <dgm:prSet presAssocID="{80680864-A3BB-4798-A27E-DED0528CED9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B1DFF-99F6-4FBF-9982-A1F6FE59F898}" type="pres">
      <dgm:prSet presAssocID="{80680864-A3BB-4798-A27E-DED0528CED92}" presName="hierChild3" presStyleCnt="0"/>
      <dgm:spPr/>
    </dgm:pt>
  </dgm:ptLst>
  <dgm:cxnLst>
    <dgm:cxn modelId="{B9426BC4-BFBB-4E2C-9BA7-1062B7027ADD}" srcId="{CD921B17-6C37-4C78-963D-4E3FE2166A9D}" destId="{80680864-A3BB-4798-A27E-DED0528CED92}" srcOrd="1" destOrd="0" parTransId="{32D7DA61-45A4-4B7A-9603-A7856C758E2E}" sibTransId="{FFA4F8E8-A7FB-49F9-AACF-592AFB94611A}"/>
    <dgm:cxn modelId="{C9D6EB63-F16E-4D6B-9551-42E0D2765987}" type="presOf" srcId="{5A0CC970-2E94-437A-AD35-E16A49F73C9F}" destId="{3CE586F2-104F-48D3-BB5E-78448D3F73A0}" srcOrd="0" destOrd="0" presId="urn:microsoft.com/office/officeart/2005/8/layout/hierarchy1"/>
    <dgm:cxn modelId="{2ABA2B95-C42B-4C7F-B189-579A05E18F18}" srcId="{B62B6BB1-2B09-4FC4-9636-0081B4C295B0}" destId="{3D167D18-DB21-4A03-A8D3-7418D08B01F8}" srcOrd="1" destOrd="0" parTransId="{2217B93F-AC8C-4A5E-9DBD-A3BDC02F5485}" sibTransId="{7E54138B-A748-4E7C-A375-A3436109944A}"/>
    <dgm:cxn modelId="{3FEDAA2D-8B14-4551-A8AE-BBAA00D5497A}" type="presOf" srcId="{DDBA6C9A-4200-4419-8110-9EE43AB8BB7B}" destId="{C5E76DA1-2908-4E04-A649-72A3AD4B28D5}" srcOrd="0" destOrd="0" presId="urn:microsoft.com/office/officeart/2005/8/layout/hierarchy1"/>
    <dgm:cxn modelId="{4202B93D-D5F8-4FC7-A2E4-28FF555F29C7}" type="presOf" srcId="{80680864-A3BB-4798-A27E-DED0528CED92}" destId="{54A0F73F-6736-4E31-ADCB-0896B9E8E10C}" srcOrd="0" destOrd="0" presId="urn:microsoft.com/office/officeart/2005/8/layout/hierarchy1"/>
    <dgm:cxn modelId="{7F0B767F-9A89-4DB0-8336-3B5D8DC50A45}" type="presOf" srcId="{6DDF6734-2E02-4298-AD2C-A94A48215FF0}" destId="{4C25568F-BDE8-4022-B03F-7C3D7B3649C4}" srcOrd="0" destOrd="0" presId="urn:microsoft.com/office/officeart/2005/8/layout/hierarchy1"/>
    <dgm:cxn modelId="{BE9B078A-EB3F-4585-A99C-2E2F41368E12}" type="presOf" srcId="{CD921B17-6C37-4C78-963D-4E3FE2166A9D}" destId="{BDB7D3CB-6484-49DF-A12B-D9E563765FE4}" srcOrd="0" destOrd="0" presId="urn:microsoft.com/office/officeart/2005/8/layout/hierarchy1"/>
    <dgm:cxn modelId="{106AE8F4-7FAC-4E34-BD53-5D608F4C161B}" type="presOf" srcId="{2217B93F-AC8C-4A5E-9DBD-A3BDC02F5485}" destId="{2F023456-F0D8-4F3D-9B00-FE81218A3BEC}" srcOrd="0" destOrd="0" presId="urn:microsoft.com/office/officeart/2005/8/layout/hierarchy1"/>
    <dgm:cxn modelId="{08C7BBB6-BBF3-4C53-8517-D4B4FF87852F}" type="presOf" srcId="{541BA15C-8D72-4490-9BEB-CD0C2AC9C04A}" destId="{82A6AEB9-B839-493E-8408-8B4101A9305C}" srcOrd="0" destOrd="0" presId="urn:microsoft.com/office/officeart/2005/8/layout/hierarchy1"/>
    <dgm:cxn modelId="{3DA8121B-EA24-4D5C-86FA-66643B138C21}" srcId="{CD921B17-6C37-4C78-963D-4E3FE2166A9D}" destId="{B62B6BB1-2B09-4FC4-9636-0081B4C295B0}" srcOrd="0" destOrd="0" parTransId="{5A0CC970-2E94-437A-AD35-E16A49F73C9F}" sibTransId="{5716AE43-91FE-42B1-B296-8A86B9216D5B}"/>
    <dgm:cxn modelId="{31DFE801-67DD-442D-BD82-929144259F6B}" srcId="{B62B6BB1-2B09-4FC4-9636-0081B4C295B0}" destId="{541BA15C-8D72-4490-9BEB-CD0C2AC9C04A}" srcOrd="0" destOrd="0" parTransId="{DDBA6C9A-4200-4419-8110-9EE43AB8BB7B}" sibTransId="{44BD8500-DD5D-4705-A834-2E8130AA3F76}"/>
    <dgm:cxn modelId="{005FD085-B341-4AB1-BA17-41219F1683DA}" type="presOf" srcId="{B62B6BB1-2B09-4FC4-9636-0081B4C295B0}" destId="{0CCCD1B1-211A-4CB3-BE96-C32B18ACDDA1}" srcOrd="0" destOrd="0" presId="urn:microsoft.com/office/officeart/2005/8/layout/hierarchy1"/>
    <dgm:cxn modelId="{ADF8A9A8-B46F-478A-86F5-47AE2413EB42}" srcId="{6DDF6734-2E02-4298-AD2C-A94A48215FF0}" destId="{CD921B17-6C37-4C78-963D-4E3FE2166A9D}" srcOrd="0" destOrd="0" parTransId="{9C22B317-4CDD-47C8-ACBE-AA5466C07C94}" sibTransId="{A11BDF19-2809-4972-BA6E-104644CE9F29}"/>
    <dgm:cxn modelId="{07E5CCF1-D175-4516-8D0B-EB6B5B81BB3A}" type="presOf" srcId="{32D7DA61-45A4-4B7A-9603-A7856C758E2E}" destId="{D8EB592F-9959-4919-AD74-45F8EE465255}" srcOrd="0" destOrd="0" presId="urn:microsoft.com/office/officeart/2005/8/layout/hierarchy1"/>
    <dgm:cxn modelId="{88F894A1-1500-47C0-8C6B-495ACA80948E}" type="presOf" srcId="{3D167D18-DB21-4A03-A8D3-7418D08B01F8}" destId="{8EBAFDC3-22BB-4EE6-A0B0-0E615515FB14}" srcOrd="0" destOrd="0" presId="urn:microsoft.com/office/officeart/2005/8/layout/hierarchy1"/>
    <dgm:cxn modelId="{1249ACF3-2141-4115-82F0-E3121400E798}" type="presParOf" srcId="{4C25568F-BDE8-4022-B03F-7C3D7B3649C4}" destId="{F57F129E-5943-4EAD-BBD5-081EF1BA8365}" srcOrd="0" destOrd="0" presId="urn:microsoft.com/office/officeart/2005/8/layout/hierarchy1"/>
    <dgm:cxn modelId="{52FA386B-8D3E-45C0-8536-5647C84A5C3D}" type="presParOf" srcId="{F57F129E-5943-4EAD-BBD5-081EF1BA8365}" destId="{01701487-3159-43AE-A23A-B06AF1924D64}" srcOrd="0" destOrd="0" presId="urn:microsoft.com/office/officeart/2005/8/layout/hierarchy1"/>
    <dgm:cxn modelId="{E8002CC3-61A6-426A-A397-088F125ACA25}" type="presParOf" srcId="{01701487-3159-43AE-A23A-B06AF1924D64}" destId="{274E608C-47C5-435B-AD65-A4CA9164D9F3}" srcOrd="0" destOrd="0" presId="urn:microsoft.com/office/officeart/2005/8/layout/hierarchy1"/>
    <dgm:cxn modelId="{9317A97D-D8D9-46D9-A49B-BAC78D60C764}" type="presParOf" srcId="{01701487-3159-43AE-A23A-B06AF1924D64}" destId="{BDB7D3CB-6484-49DF-A12B-D9E563765FE4}" srcOrd="1" destOrd="0" presId="urn:microsoft.com/office/officeart/2005/8/layout/hierarchy1"/>
    <dgm:cxn modelId="{EB581AEB-54D0-4889-81B3-C1022E699B40}" type="presParOf" srcId="{F57F129E-5943-4EAD-BBD5-081EF1BA8365}" destId="{9E4D8AD3-C21D-4C4B-B154-6D22C491D97C}" srcOrd="1" destOrd="0" presId="urn:microsoft.com/office/officeart/2005/8/layout/hierarchy1"/>
    <dgm:cxn modelId="{6FCA116E-1E09-4834-89AA-FD2AFF6B1B38}" type="presParOf" srcId="{9E4D8AD3-C21D-4C4B-B154-6D22C491D97C}" destId="{3CE586F2-104F-48D3-BB5E-78448D3F73A0}" srcOrd="0" destOrd="0" presId="urn:microsoft.com/office/officeart/2005/8/layout/hierarchy1"/>
    <dgm:cxn modelId="{93E3C7AB-755E-419C-80D0-D3E9B0CD5A65}" type="presParOf" srcId="{9E4D8AD3-C21D-4C4B-B154-6D22C491D97C}" destId="{5644C931-9124-4738-9DF6-B9544FB502BD}" srcOrd="1" destOrd="0" presId="urn:microsoft.com/office/officeart/2005/8/layout/hierarchy1"/>
    <dgm:cxn modelId="{F6B5E77A-801D-4509-8E0E-17B5CAA52C06}" type="presParOf" srcId="{5644C931-9124-4738-9DF6-B9544FB502BD}" destId="{94C12C20-BF17-47B2-A7BD-4505F522DD8B}" srcOrd="0" destOrd="0" presId="urn:microsoft.com/office/officeart/2005/8/layout/hierarchy1"/>
    <dgm:cxn modelId="{F173E995-B495-492A-846F-1AC2850103AB}" type="presParOf" srcId="{94C12C20-BF17-47B2-A7BD-4505F522DD8B}" destId="{13E5BD88-4264-488A-9F81-697ECD26AF26}" srcOrd="0" destOrd="0" presId="urn:microsoft.com/office/officeart/2005/8/layout/hierarchy1"/>
    <dgm:cxn modelId="{E4D077AC-D602-4038-BDC9-F4D56D40A229}" type="presParOf" srcId="{94C12C20-BF17-47B2-A7BD-4505F522DD8B}" destId="{0CCCD1B1-211A-4CB3-BE96-C32B18ACDDA1}" srcOrd="1" destOrd="0" presId="urn:microsoft.com/office/officeart/2005/8/layout/hierarchy1"/>
    <dgm:cxn modelId="{A7909C10-C431-489A-8E1A-8B29C0A19B19}" type="presParOf" srcId="{5644C931-9124-4738-9DF6-B9544FB502BD}" destId="{6995B13E-A1B1-4473-95FA-8FF31144D004}" srcOrd="1" destOrd="0" presId="urn:microsoft.com/office/officeart/2005/8/layout/hierarchy1"/>
    <dgm:cxn modelId="{833485B5-C2E1-496B-92CF-A859A16D5956}" type="presParOf" srcId="{6995B13E-A1B1-4473-95FA-8FF31144D004}" destId="{C5E76DA1-2908-4E04-A649-72A3AD4B28D5}" srcOrd="0" destOrd="0" presId="urn:microsoft.com/office/officeart/2005/8/layout/hierarchy1"/>
    <dgm:cxn modelId="{8DAF17B0-35B8-481D-97CC-1B6BE79D7A35}" type="presParOf" srcId="{6995B13E-A1B1-4473-95FA-8FF31144D004}" destId="{5002D479-3A65-4DD5-9DEE-93ECE317582B}" srcOrd="1" destOrd="0" presId="urn:microsoft.com/office/officeart/2005/8/layout/hierarchy1"/>
    <dgm:cxn modelId="{AC645BB6-43C4-44A6-BAD0-27310E0BA84D}" type="presParOf" srcId="{5002D479-3A65-4DD5-9DEE-93ECE317582B}" destId="{94B6FAA8-D31A-41B1-B8DA-2559D6CB3981}" srcOrd="0" destOrd="0" presId="urn:microsoft.com/office/officeart/2005/8/layout/hierarchy1"/>
    <dgm:cxn modelId="{3525EF59-CE4D-44C4-8A64-9B3B6444DB39}" type="presParOf" srcId="{94B6FAA8-D31A-41B1-B8DA-2559D6CB3981}" destId="{E90B6E75-343A-4D39-966B-51E971403596}" srcOrd="0" destOrd="0" presId="urn:microsoft.com/office/officeart/2005/8/layout/hierarchy1"/>
    <dgm:cxn modelId="{4C585F72-45B6-4FE7-B8D9-F103D836D351}" type="presParOf" srcId="{94B6FAA8-D31A-41B1-B8DA-2559D6CB3981}" destId="{82A6AEB9-B839-493E-8408-8B4101A9305C}" srcOrd="1" destOrd="0" presId="urn:microsoft.com/office/officeart/2005/8/layout/hierarchy1"/>
    <dgm:cxn modelId="{7D88795B-C9B5-4B34-9E42-8CE66CEED50E}" type="presParOf" srcId="{5002D479-3A65-4DD5-9DEE-93ECE317582B}" destId="{CC57D3DE-33B5-452C-80CC-D704CD684800}" srcOrd="1" destOrd="0" presId="urn:microsoft.com/office/officeart/2005/8/layout/hierarchy1"/>
    <dgm:cxn modelId="{2BAE5643-66F8-4C66-9D50-66DAF073C9D3}" type="presParOf" srcId="{6995B13E-A1B1-4473-95FA-8FF31144D004}" destId="{2F023456-F0D8-4F3D-9B00-FE81218A3BEC}" srcOrd="2" destOrd="0" presId="urn:microsoft.com/office/officeart/2005/8/layout/hierarchy1"/>
    <dgm:cxn modelId="{BECD9760-D296-4723-BA7C-63065CA3978D}" type="presParOf" srcId="{6995B13E-A1B1-4473-95FA-8FF31144D004}" destId="{0A05CFBF-0697-4DFE-8B62-49EB29869FBE}" srcOrd="3" destOrd="0" presId="urn:microsoft.com/office/officeart/2005/8/layout/hierarchy1"/>
    <dgm:cxn modelId="{7CF43D36-5668-4C3D-B2BB-2C9223BABCCF}" type="presParOf" srcId="{0A05CFBF-0697-4DFE-8B62-49EB29869FBE}" destId="{E86AB93C-6B3E-442B-A628-DA9427B82FEF}" srcOrd="0" destOrd="0" presId="urn:microsoft.com/office/officeart/2005/8/layout/hierarchy1"/>
    <dgm:cxn modelId="{822AADEE-8D00-4DB9-AD67-A1544AFE8F2E}" type="presParOf" srcId="{E86AB93C-6B3E-442B-A628-DA9427B82FEF}" destId="{5B04BC43-7663-4709-B7A8-4E278CE9EE44}" srcOrd="0" destOrd="0" presId="urn:microsoft.com/office/officeart/2005/8/layout/hierarchy1"/>
    <dgm:cxn modelId="{249BD3BD-DC8C-4EB3-BE95-2367F15819AC}" type="presParOf" srcId="{E86AB93C-6B3E-442B-A628-DA9427B82FEF}" destId="{8EBAFDC3-22BB-4EE6-A0B0-0E615515FB14}" srcOrd="1" destOrd="0" presId="urn:microsoft.com/office/officeart/2005/8/layout/hierarchy1"/>
    <dgm:cxn modelId="{C06D7EEA-D14A-41C7-83CD-0D48E0AF804F}" type="presParOf" srcId="{0A05CFBF-0697-4DFE-8B62-49EB29869FBE}" destId="{65DDDF0D-F589-4DCB-98F3-895D98CBC383}" srcOrd="1" destOrd="0" presId="urn:microsoft.com/office/officeart/2005/8/layout/hierarchy1"/>
    <dgm:cxn modelId="{DCD3778D-DBAA-4330-BE8C-5B5012BB3869}" type="presParOf" srcId="{9E4D8AD3-C21D-4C4B-B154-6D22C491D97C}" destId="{D8EB592F-9959-4919-AD74-45F8EE465255}" srcOrd="2" destOrd="0" presId="urn:microsoft.com/office/officeart/2005/8/layout/hierarchy1"/>
    <dgm:cxn modelId="{531442DB-3AE7-4A3E-B517-571855DA0D29}" type="presParOf" srcId="{9E4D8AD3-C21D-4C4B-B154-6D22C491D97C}" destId="{2EECC832-C535-4328-A7E2-5D1A89433255}" srcOrd="3" destOrd="0" presId="urn:microsoft.com/office/officeart/2005/8/layout/hierarchy1"/>
    <dgm:cxn modelId="{D98447F4-06AD-40B7-8B0E-423D6987096B}" type="presParOf" srcId="{2EECC832-C535-4328-A7E2-5D1A89433255}" destId="{CC250AD2-05AB-4C2E-9E13-2DC01917BFF1}" srcOrd="0" destOrd="0" presId="urn:microsoft.com/office/officeart/2005/8/layout/hierarchy1"/>
    <dgm:cxn modelId="{95325136-7150-473E-AA73-5F84B75E4A56}" type="presParOf" srcId="{CC250AD2-05AB-4C2E-9E13-2DC01917BFF1}" destId="{9B8A9B1D-1339-4035-A80A-933B88A1B8B7}" srcOrd="0" destOrd="0" presId="urn:microsoft.com/office/officeart/2005/8/layout/hierarchy1"/>
    <dgm:cxn modelId="{19BA1038-FF0B-416F-8D39-5D486F1088BE}" type="presParOf" srcId="{CC250AD2-05AB-4C2E-9E13-2DC01917BFF1}" destId="{54A0F73F-6736-4E31-ADCB-0896B9E8E10C}" srcOrd="1" destOrd="0" presId="urn:microsoft.com/office/officeart/2005/8/layout/hierarchy1"/>
    <dgm:cxn modelId="{F0F26FEA-2C9B-4A3B-BFC4-88CDCD430A33}" type="presParOf" srcId="{2EECC832-C535-4328-A7E2-5D1A89433255}" destId="{237B1DFF-99F6-4FBF-9982-A1F6FE59F898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11A399-BC2E-4AE6-A293-048A74C5AF6B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C1352-4546-4459-BFEF-A90834A30C0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2F27F8-0FAB-4FF7-BC47-595D1549F079}" type="par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3B723-5311-4492-AEEB-73DC25C330BA}" type="sib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94DB4-EEB4-414D-8805-B1356965F901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B54B5-3FB5-4618-B747-C2974F1D7275}" type="par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E9CB78-9DE8-416A-AA9F-577A5770516E}" type="sib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55E035-FD38-4C42-A11E-F908AC79625C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46B8C-5E15-482B-98BA-5D99EC39EEDA}" type="par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D4F58-FF60-498E-87C2-E9EC098E0F79}" type="sib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7BD96-F337-41CC-BE30-B914B48B2DCA}" type="pres">
      <dgm:prSet presAssocID="{0A11A399-BC2E-4AE6-A293-048A74C5A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0EF0AE-258B-4F6A-B38F-B42AE32D9016}" type="pres">
      <dgm:prSet presAssocID="{779C1352-4546-4459-BFEF-A90834A30C09}" presName="hierRoot1" presStyleCnt="0"/>
      <dgm:spPr/>
    </dgm:pt>
    <dgm:pt modelId="{FF44BF4C-9409-4645-84A2-FDFB1A70AE7E}" type="pres">
      <dgm:prSet presAssocID="{779C1352-4546-4459-BFEF-A90834A30C09}" presName="composite" presStyleCnt="0"/>
      <dgm:spPr/>
    </dgm:pt>
    <dgm:pt modelId="{4C157B4D-3B4E-4056-B02C-49584134FF37}" type="pres">
      <dgm:prSet presAssocID="{779C1352-4546-4459-BFEF-A90834A30C09}" presName="background" presStyleLbl="node0" presStyleIdx="0" presStyleCnt="1"/>
      <dgm:spPr/>
    </dgm:pt>
    <dgm:pt modelId="{31A10F52-2DD6-4914-B238-A073F7F34B04}" type="pres">
      <dgm:prSet presAssocID="{779C1352-4546-4459-BFEF-A90834A30C0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207E2-5190-4F08-8961-A79B2E1F8B70}" type="pres">
      <dgm:prSet presAssocID="{779C1352-4546-4459-BFEF-A90834A30C09}" presName="hierChild2" presStyleCnt="0"/>
      <dgm:spPr/>
    </dgm:pt>
    <dgm:pt modelId="{995F8773-928B-47B8-AB67-705CFE2E506A}" type="pres">
      <dgm:prSet presAssocID="{492B54B5-3FB5-4618-B747-C2974F1D727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6CA2EF0-12D2-4F0B-937A-D3B67589E6AF}" type="pres">
      <dgm:prSet presAssocID="{77294DB4-EEB4-414D-8805-B1356965F901}" presName="hierRoot2" presStyleCnt="0"/>
      <dgm:spPr/>
    </dgm:pt>
    <dgm:pt modelId="{5E6234DC-4FC3-4BCA-901F-60332C53BA96}" type="pres">
      <dgm:prSet presAssocID="{77294DB4-EEB4-414D-8805-B1356965F901}" presName="composite2" presStyleCnt="0"/>
      <dgm:spPr/>
    </dgm:pt>
    <dgm:pt modelId="{77F54292-55AF-4171-B3FB-870712578C65}" type="pres">
      <dgm:prSet presAssocID="{77294DB4-EEB4-414D-8805-B1356965F901}" presName="background2" presStyleLbl="node2" presStyleIdx="0" presStyleCnt="2"/>
      <dgm:spPr/>
    </dgm:pt>
    <dgm:pt modelId="{FDB839B7-405D-4927-8DF0-D1838397BC09}" type="pres">
      <dgm:prSet presAssocID="{77294DB4-EEB4-414D-8805-B1356965F90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754D2-13BF-47DB-B429-DA2EFD598F72}" type="pres">
      <dgm:prSet presAssocID="{77294DB4-EEB4-414D-8805-B1356965F901}" presName="hierChild3" presStyleCnt="0"/>
      <dgm:spPr/>
    </dgm:pt>
    <dgm:pt modelId="{E70C93E7-4365-4C53-B23B-C2AD0B559079}" type="pres">
      <dgm:prSet presAssocID="{66846B8C-5E15-482B-98BA-5D99EC39EED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6021486-219A-4912-920C-A4B165B0801B}" type="pres">
      <dgm:prSet presAssocID="{6955E035-FD38-4C42-A11E-F908AC79625C}" presName="hierRoot2" presStyleCnt="0"/>
      <dgm:spPr/>
    </dgm:pt>
    <dgm:pt modelId="{C2D47C32-35B6-404C-926E-BE9845CF99F6}" type="pres">
      <dgm:prSet presAssocID="{6955E035-FD38-4C42-A11E-F908AC79625C}" presName="composite2" presStyleCnt="0"/>
      <dgm:spPr/>
    </dgm:pt>
    <dgm:pt modelId="{D22C9A52-D4E2-4174-A16A-D741BCB32544}" type="pres">
      <dgm:prSet presAssocID="{6955E035-FD38-4C42-A11E-F908AC79625C}" presName="background2" presStyleLbl="node2" presStyleIdx="1" presStyleCnt="2"/>
      <dgm:spPr/>
    </dgm:pt>
    <dgm:pt modelId="{A8A933FA-574A-4A2C-A8E9-1A20464A13CC}" type="pres">
      <dgm:prSet presAssocID="{6955E035-FD38-4C42-A11E-F908AC79625C}" presName="text2" presStyleLbl="fgAcc2" presStyleIdx="1" presStyleCnt="2" custLinFactNeighborX="16103" custLinFactNeighborY="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C7AC1-8AF1-4FC4-BA6D-32729D7ECE17}" type="pres">
      <dgm:prSet presAssocID="{6955E035-FD38-4C42-A11E-F908AC79625C}" presName="hierChild3" presStyleCnt="0"/>
      <dgm:spPr/>
    </dgm:pt>
  </dgm:ptLst>
  <dgm:cxnLst>
    <dgm:cxn modelId="{1A967D15-7BD1-4B25-8DF7-08E00DFC11BB}" srcId="{779C1352-4546-4459-BFEF-A90834A30C09}" destId="{77294DB4-EEB4-414D-8805-B1356965F901}" srcOrd="0" destOrd="0" parTransId="{492B54B5-3FB5-4618-B747-C2974F1D7275}" sibTransId="{08E9CB78-9DE8-416A-AA9F-577A5770516E}"/>
    <dgm:cxn modelId="{C2AE376B-0344-4507-8B79-87138D66DDF2}" type="presOf" srcId="{492B54B5-3FB5-4618-B747-C2974F1D7275}" destId="{995F8773-928B-47B8-AB67-705CFE2E506A}" srcOrd="0" destOrd="0" presId="urn:microsoft.com/office/officeart/2005/8/layout/hierarchy1"/>
    <dgm:cxn modelId="{241FACE5-7EE0-4E66-B5D7-4F7AC4811790}" type="presOf" srcId="{6955E035-FD38-4C42-A11E-F908AC79625C}" destId="{A8A933FA-574A-4A2C-A8E9-1A20464A13CC}" srcOrd="0" destOrd="0" presId="urn:microsoft.com/office/officeart/2005/8/layout/hierarchy1"/>
    <dgm:cxn modelId="{913FBD25-8D4A-4360-9223-BBC2F90CC3E2}" type="presOf" srcId="{779C1352-4546-4459-BFEF-A90834A30C09}" destId="{31A10F52-2DD6-4914-B238-A073F7F34B04}" srcOrd="0" destOrd="0" presId="urn:microsoft.com/office/officeart/2005/8/layout/hierarchy1"/>
    <dgm:cxn modelId="{30BC7D8F-AE30-4E9E-BD05-62CF26B7DB9C}" srcId="{0A11A399-BC2E-4AE6-A293-048A74C5AF6B}" destId="{779C1352-4546-4459-BFEF-A90834A30C09}" srcOrd="0" destOrd="0" parTransId="{E52F27F8-0FAB-4FF7-BC47-595D1549F079}" sibTransId="{F293B723-5311-4492-AEEB-73DC25C330BA}"/>
    <dgm:cxn modelId="{58659D43-9EBF-4573-A8CA-75194766B545}" type="presOf" srcId="{77294DB4-EEB4-414D-8805-B1356965F901}" destId="{FDB839B7-405D-4927-8DF0-D1838397BC09}" srcOrd="0" destOrd="0" presId="urn:microsoft.com/office/officeart/2005/8/layout/hierarchy1"/>
    <dgm:cxn modelId="{47294CB8-B90D-4D87-8BAA-F4DCFBE476E0}" type="presOf" srcId="{66846B8C-5E15-482B-98BA-5D99EC39EEDA}" destId="{E70C93E7-4365-4C53-B23B-C2AD0B559079}" srcOrd="0" destOrd="0" presId="urn:microsoft.com/office/officeart/2005/8/layout/hierarchy1"/>
    <dgm:cxn modelId="{2686B551-99D8-4487-8307-792232140497}" srcId="{779C1352-4546-4459-BFEF-A90834A30C09}" destId="{6955E035-FD38-4C42-A11E-F908AC79625C}" srcOrd="1" destOrd="0" parTransId="{66846B8C-5E15-482B-98BA-5D99EC39EEDA}" sibTransId="{CEFD4F58-FF60-498E-87C2-E9EC098E0F79}"/>
    <dgm:cxn modelId="{628115C4-4105-4EBA-B2C6-57ACA5798B57}" type="presOf" srcId="{0A11A399-BC2E-4AE6-A293-048A74C5AF6B}" destId="{ADF7BD96-F337-41CC-BE30-B914B48B2DCA}" srcOrd="0" destOrd="0" presId="urn:microsoft.com/office/officeart/2005/8/layout/hierarchy1"/>
    <dgm:cxn modelId="{140339D9-21F0-4C6F-9E60-B2FA0DCF0C43}" type="presParOf" srcId="{ADF7BD96-F337-41CC-BE30-B914B48B2DCA}" destId="{5F0EF0AE-258B-4F6A-B38F-B42AE32D9016}" srcOrd="0" destOrd="0" presId="urn:microsoft.com/office/officeart/2005/8/layout/hierarchy1"/>
    <dgm:cxn modelId="{5E80A34D-6310-4DA4-95CD-6E90832DCDBB}" type="presParOf" srcId="{5F0EF0AE-258B-4F6A-B38F-B42AE32D9016}" destId="{FF44BF4C-9409-4645-84A2-FDFB1A70AE7E}" srcOrd="0" destOrd="0" presId="urn:microsoft.com/office/officeart/2005/8/layout/hierarchy1"/>
    <dgm:cxn modelId="{6CA8D6F4-3767-4006-8EA9-F142B086905E}" type="presParOf" srcId="{FF44BF4C-9409-4645-84A2-FDFB1A70AE7E}" destId="{4C157B4D-3B4E-4056-B02C-49584134FF37}" srcOrd="0" destOrd="0" presId="urn:microsoft.com/office/officeart/2005/8/layout/hierarchy1"/>
    <dgm:cxn modelId="{8DFEBF40-5D48-4D8D-AF5E-DBF7C1C71BE8}" type="presParOf" srcId="{FF44BF4C-9409-4645-84A2-FDFB1A70AE7E}" destId="{31A10F52-2DD6-4914-B238-A073F7F34B04}" srcOrd="1" destOrd="0" presId="urn:microsoft.com/office/officeart/2005/8/layout/hierarchy1"/>
    <dgm:cxn modelId="{4CC96366-1EB4-4AA4-92B1-8B498024D53A}" type="presParOf" srcId="{5F0EF0AE-258B-4F6A-B38F-B42AE32D9016}" destId="{AFA207E2-5190-4F08-8961-A79B2E1F8B70}" srcOrd="1" destOrd="0" presId="urn:microsoft.com/office/officeart/2005/8/layout/hierarchy1"/>
    <dgm:cxn modelId="{F6D9DA87-4761-48D8-B079-81880C820F97}" type="presParOf" srcId="{AFA207E2-5190-4F08-8961-A79B2E1F8B70}" destId="{995F8773-928B-47B8-AB67-705CFE2E506A}" srcOrd="0" destOrd="0" presId="urn:microsoft.com/office/officeart/2005/8/layout/hierarchy1"/>
    <dgm:cxn modelId="{6DC47415-2185-4578-BCFE-42E8405FC22C}" type="presParOf" srcId="{AFA207E2-5190-4F08-8961-A79B2E1F8B70}" destId="{D6CA2EF0-12D2-4F0B-937A-D3B67589E6AF}" srcOrd="1" destOrd="0" presId="urn:microsoft.com/office/officeart/2005/8/layout/hierarchy1"/>
    <dgm:cxn modelId="{BE71752F-EF2D-4904-B845-7F9E16D0D2A9}" type="presParOf" srcId="{D6CA2EF0-12D2-4F0B-937A-D3B67589E6AF}" destId="{5E6234DC-4FC3-4BCA-901F-60332C53BA96}" srcOrd="0" destOrd="0" presId="urn:microsoft.com/office/officeart/2005/8/layout/hierarchy1"/>
    <dgm:cxn modelId="{4B45C874-8DD0-4C06-A795-0B830371D18F}" type="presParOf" srcId="{5E6234DC-4FC3-4BCA-901F-60332C53BA96}" destId="{77F54292-55AF-4171-B3FB-870712578C65}" srcOrd="0" destOrd="0" presId="urn:microsoft.com/office/officeart/2005/8/layout/hierarchy1"/>
    <dgm:cxn modelId="{E7C8DEDD-E68C-4A31-8128-26B7CCD0D73B}" type="presParOf" srcId="{5E6234DC-4FC3-4BCA-901F-60332C53BA96}" destId="{FDB839B7-405D-4927-8DF0-D1838397BC09}" srcOrd="1" destOrd="0" presId="urn:microsoft.com/office/officeart/2005/8/layout/hierarchy1"/>
    <dgm:cxn modelId="{A5B064DB-0C70-4242-8515-696F3DCA0AD4}" type="presParOf" srcId="{D6CA2EF0-12D2-4F0B-937A-D3B67589E6AF}" destId="{6D2754D2-13BF-47DB-B429-DA2EFD598F72}" srcOrd="1" destOrd="0" presId="urn:microsoft.com/office/officeart/2005/8/layout/hierarchy1"/>
    <dgm:cxn modelId="{9C84D2DC-664F-4FF6-A2D3-26C85C4168A3}" type="presParOf" srcId="{AFA207E2-5190-4F08-8961-A79B2E1F8B70}" destId="{E70C93E7-4365-4C53-B23B-C2AD0B559079}" srcOrd="2" destOrd="0" presId="urn:microsoft.com/office/officeart/2005/8/layout/hierarchy1"/>
    <dgm:cxn modelId="{11EA3FB6-23C5-42D5-876B-1C2FDC20C921}" type="presParOf" srcId="{AFA207E2-5190-4F08-8961-A79B2E1F8B70}" destId="{16021486-219A-4912-920C-A4B165B0801B}" srcOrd="3" destOrd="0" presId="urn:microsoft.com/office/officeart/2005/8/layout/hierarchy1"/>
    <dgm:cxn modelId="{4E839EC5-876C-4E44-A571-4A2D6DD39565}" type="presParOf" srcId="{16021486-219A-4912-920C-A4B165B0801B}" destId="{C2D47C32-35B6-404C-926E-BE9845CF99F6}" srcOrd="0" destOrd="0" presId="urn:microsoft.com/office/officeart/2005/8/layout/hierarchy1"/>
    <dgm:cxn modelId="{8F7BC93E-C8C2-4027-8243-1BF9D681B2C9}" type="presParOf" srcId="{C2D47C32-35B6-404C-926E-BE9845CF99F6}" destId="{D22C9A52-D4E2-4174-A16A-D741BCB32544}" srcOrd="0" destOrd="0" presId="urn:microsoft.com/office/officeart/2005/8/layout/hierarchy1"/>
    <dgm:cxn modelId="{3AECCD14-F205-4875-995D-D84F6D05522B}" type="presParOf" srcId="{C2D47C32-35B6-404C-926E-BE9845CF99F6}" destId="{A8A933FA-574A-4A2C-A8E9-1A20464A13CC}" srcOrd="1" destOrd="0" presId="urn:microsoft.com/office/officeart/2005/8/layout/hierarchy1"/>
    <dgm:cxn modelId="{C45BEAC8-8895-4254-92A3-92CC7CBFFABA}" type="presParOf" srcId="{16021486-219A-4912-920C-A4B165B0801B}" destId="{7AFC7AC1-8AF1-4FC4-BA6D-32729D7ECE17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CBAABA-57B1-474E-BDE5-9510C9001B0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C77C7-B572-4E9E-A6ED-16748DA7C3B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2A836-4870-4F07-B64E-A315F5A1D3C3}" type="par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AA7C63-B5C1-40F2-80C1-90F472F2126D}" type="sib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C739C6-F874-4F68-AD18-81FE474AA289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75541-610A-4DD8-9D19-710BFF34FCC1}" type="par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C63FE-2EFB-4A89-95B0-859824FC5A48}" type="sib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32668-69B8-45F0-9917-A9E86709C483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3DDF4A-FE19-4BFB-B4A1-8A1471FE7463}" type="par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09B0DB-4E52-4D75-AB17-5AF5D17CFFF2}" type="sib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73B0C-C5AE-4609-BF47-56D52FD3293F}" type="pres">
      <dgm:prSet presAssocID="{CDCBAABA-57B1-474E-BDE5-9510C9001B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CC5643-69A6-4808-B02D-AF4FE265F030}" type="pres">
      <dgm:prSet presAssocID="{B0FC77C7-B572-4E9E-A6ED-16748DA7C3BF}" presName="hierRoot1" presStyleCnt="0"/>
      <dgm:spPr/>
    </dgm:pt>
    <dgm:pt modelId="{6AFE83EF-FEAA-45B9-95C7-69A0A2BAFF23}" type="pres">
      <dgm:prSet presAssocID="{B0FC77C7-B572-4E9E-A6ED-16748DA7C3BF}" presName="composite" presStyleCnt="0"/>
      <dgm:spPr/>
    </dgm:pt>
    <dgm:pt modelId="{32AAD1C4-3C23-4FF1-A4E3-D25D9CE254D0}" type="pres">
      <dgm:prSet presAssocID="{B0FC77C7-B572-4E9E-A6ED-16748DA7C3BF}" presName="background" presStyleLbl="node0" presStyleIdx="0" presStyleCnt="1"/>
      <dgm:spPr/>
    </dgm:pt>
    <dgm:pt modelId="{1120572D-ACC9-4BE3-BA6E-63E4E1B30D81}" type="pres">
      <dgm:prSet presAssocID="{B0FC77C7-B572-4E9E-A6ED-16748DA7C3B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4B048-80AE-4295-9CE0-3CE96CF3FFEA}" type="pres">
      <dgm:prSet presAssocID="{B0FC77C7-B572-4E9E-A6ED-16748DA7C3BF}" presName="hierChild2" presStyleCnt="0"/>
      <dgm:spPr/>
    </dgm:pt>
    <dgm:pt modelId="{70953ED6-2816-4A9F-9751-99D6E8C4DA67}" type="pres">
      <dgm:prSet presAssocID="{0FD75541-610A-4DD8-9D19-710BFF34FCC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F42BE44-44BE-4E3B-B6F8-BA94BB6A0134}" type="pres">
      <dgm:prSet presAssocID="{39C739C6-F874-4F68-AD18-81FE474AA289}" presName="hierRoot2" presStyleCnt="0"/>
      <dgm:spPr/>
    </dgm:pt>
    <dgm:pt modelId="{9072B115-6D52-45A3-8660-2D49EEAC1CBA}" type="pres">
      <dgm:prSet presAssocID="{39C739C6-F874-4F68-AD18-81FE474AA289}" presName="composite2" presStyleCnt="0"/>
      <dgm:spPr/>
    </dgm:pt>
    <dgm:pt modelId="{5D01ED97-7AEB-4C29-A927-659FD9E61F50}" type="pres">
      <dgm:prSet presAssocID="{39C739C6-F874-4F68-AD18-81FE474AA289}" presName="background2" presStyleLbl="node2" presStyleIdx="0" presStyleCnt="2"/>
      <dgm:spPr/>
    </dgm:pt>
    <dgm:pt modelId="{9834C9F2-4BDC-4A16-A48A-FD1D2FF77BDB}" type="pres">
      <dgm:prSet presAssocID="{39C739C6-F874-4F68-AD18-81FE474AA28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6CD6B-E63F-4E7C-BF10-3DB340BD23EC}" type="pres">
      <dgm:prSet presAssocID="{39C739C6-F874-4F68-AD18-81FE474AA289}" presName="hierChild3" presStyleCnt="0"/>
      <dgm:spPr/>
    </dgm:pt>
    <dgm:pt modelId="{5D843750-94F3-4B83-A1A4-55EBB87D20A7}" type="pres">
      <dgm:prSet presAssocID="{4A3DDF4A-FE19-4BFB-B4A1-8A1471FE746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A581F6D-4656-4E7D-8629-4DD20329EC6D}" type="pres">
      <dgm:prSet presAssocID="{4B132668-69B8-45F0-9917-A9E86709C483}" presName="hierRoot2" presStyleCnt="0"/>
      <dgm:spPr/>
    </dgm:pt>
    <dgm:pt modelId="{82A79F5B-96CD-43A7-8C08-BEDC7FC0F94D}" type="pres">
      <dgm:prSet presAssocID="{4B132668-69B8-45F0-9917-A9E86709C483}" presName="composite2" presStyleCnt="0"/>
      <dgm:spPr/>
    </dgm:pt>
    <dgm:pt modelId="{5D858F69-C91C-40F5-B47C-09696012E063}" type="pres">
      <dgm:prSet presAssocID="{4B132668-69B8-45F0-9917-A9E86709C483}" presName="background2" presStyleLbl="node2" presStyleIdx="1" presStyleCnt="2"/>
      <dgm:spPr/>
    </dgm:pt>
    <dgm:pt modelId="{B5CF860C-569E-48EC-B58B-CAE38355FE69}" type="pres">
      <dgm:prSet presAssocID="{4B132668-69B8-45F0-9917-A9E86709C4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C21B0-D058-4CB5-B805-A79C309E8655}" type="pres">
      <dgm:prSet presAssocID="{4B132668-69B8-45F0-9917-A9E86709C483}" presName="hierChild3" presStyleCnt="0"/>
      <dgm:spPr/>
    </dgm:pt>
  </dgm:ptLst>
  <dgm:cxnLst>
    <dgm:cxn modelId="{EACE4FD8-3D73-4926-8A39-1852D7ECA579}" type="presOf" srcId="{0FD75541-610A-4DD8-9D19-710BFF34FCC1}" destId="{70953ED6-2816-4A9F-9751-99D6E8C4DA67}" srcOrd="0" destOrd="0" presId="urn:microsoft.com/office/officeart/2005/8/layout/hierarchy1"/>
    <dgm:cxn modelId="{6943585F-7D5B-43BB-86F1-C08E35776B83}" srcId="{B0FC77C7-B572-4E9E-A6ED-16748DA7C3BF}" destId="{4B132668-69B8-45F0-9917-A9E86709C483}" srcOrd="1" destOrd="0" parTransId="{4A3DDF4A-FE19-4BFB-B4A1-8A1471FE7463}" sibTransId="{3009B0DB-4E52-4D75-AB17-5AF5D17CFFF2}"/>
    <dgm:cxn modelId="{850BCA09-8DE7-44EA-82D2-63BDD94D5F33}" srcId="{B0FC77C7-B572-4E9E-A6ED-16748DA7C3BF}" destId="{39C739C6-F874-4F68-AD18-81FE474AA289}" srcOrd="0" destOrd="0" parTransId="{0FD75541-610A-4DD8-9D19-710BFF34FCC1}" sibTransId="{F72C63FE-2EFB-4A89-95B0-859824FC5A48}"/>
    <dgm:cxn modelId="{EB2E8C1E-F94A-4E97-8FDF-A3D0466566E1}" type="presOf" srcId="{CDCBAABA-57B1-474E-BDE5-9510C9001B04}" destId="{91B73B0C-C5AE-4609-BF47-56D52FD3293F}" srcOrd="0" destOrd="0" presId="urn:microsoft.com/office/officeart/2005/8/layout/hierarchy1"/>
    <dgm:cxn modelId="{16349E9A-1949-4EE5-80EC-10F57573F128}" srcId="{CDCBAABA-57B1-474E-BDE5-9510C9001B04}" destId="{B0FC77C7-B572-4E9E-A6ED-16748DA7C3BF}" srcOrd="0" destOrd="0" parTransId="{0742A836-4870-4F07-B64E-A315F5A1D3C3}" sibTransId="{67AA7C63-B5C1-40F2-80C1-90F472F2126D}"/>
    <dgm:cxn modelId="{A41E1E1E-21DA-4E25-9A97-AF320454A3D2}" type="presOf" srcId="{39C739C6-F874-4F68-AD18-81FE474AA289}" destId="{9834C9F2-4BDC-4A16-A48A-FD1D2FF77BDB}" srcOrd="0" destOrd="0" presId="urn:microsoft.com/office/officeart/2005/8/layout/hierarchy1"/>
    <dgm:cxn modelId="{09DB945C-1F7C-4330-B867-01C6451D686B}" type="presOf" srcId="{4A3DDF4A-FE19-4BFB-B4A1-8A1471FE7463}" destId="{5D843750-94F3-4B83-A1A4-55EBB87D20A7}" srcOrd="0" destOrd="0" presId="urn:microsoft.com/office/officeart/2005/8/layout/hierarchy1"/>
    <dgm:cxn modelId="{28D477EF-0E27-4ACF-B248-F4D15ADA2A00}" type="presOf" srcId="{4B132668-69B8-45F0-9917-A9E86709C483}" destId="{B5CF860C-569E-48EC-B58B-CAE38355FE69}" srcOrd="0" destOrd="0" presId="urn:microsoft.com/office/officeart/2005/8/layout/hierarchy1"/>
    <dgm:cxn modelId="{99EB4701-C7FD-4A19-B36D-5A6395396649}" type="presOf" srcId="{B0FC77C7-B572-4E9E-A6ED-16748DA7C3BF}" destId="{1120572D-ACC9-4BE3-BA6E-63E4E1B30D81}" srcOrd="0" destOrd="0" presId="urn:microsoft.com/office/officeart/2005/8/layout/hierarchy1"/>
    <dgm:cxn modelId="{09C48BEC-1125-4933-AFC7-21A5B5E74336}" type="presParOf" srcId="{91B73B0C-C5AE-4609-BF47-56D52FD3293F}" destId="{4ECC5643-69A6-4808-B02D-AF4FE265F030}" srcOrd="0" destOrd="0" presId="urn:microsoft.com/office/officeart/2005/8/layout/hierarchy1"/>
    <dgm:cxn modelId="{9EE1D3DA-4ED0-4D2E-B826-559DAC48D32A}" type="presParOf" srcId="{4ECC5643-69A6-4808-B02D-AF4FE265F030}" destId="{6AFE83EF-FEAA-45B9-95C7-69A0A2BAFF23}" srcOrd="0" destOrd="0" presId="urn:microsoft.com/office/officeart/2005/8/layout/hierarchy1"/>
    <dgm:cxn modelId="{26D48FC7-1676-4AB8-9957-707F53B839F9}" type="presParOf" srcId="{6AFE83EF-FEAA-45B9-95C7-69A0A2BAFF23}" destId="{32AAD1C4-3C23-4FF1-A4E3-D25D9CE254D0}" srcOrd="0" destOrd="0" presId="urn:microsoft.com/office/officeart/2005/8/layout/hierarchy1"/>
    <dgm:cxn modelId="{7C2AA19E-1E75-4344-ACF7-F6C545D17FCE}" type="presParOf" srcId="{6AFE83EF-FEAA-45B9-95C7-69A0A2BAFF23}" destId="{1120572D-ACC9-4BE3-BA6E-63E4E1B30D81}" srcOrd="1" destOrd="0" presId="urn:microsoft.com/office/officeart/2005/8/layout/hierarchy1"/>
    <dgm:cxn modelId="{CB37FFB0-6EAF-4993-9CD7-B3DA8C1A29B9}" type="presParOf" srcId="{4ECC5643-69A6-4808-B02D-AF4FE265F030}" destId="{39D4B048-80AE-4295-9CE0-3CE96CF3FFEA}" srcOrd="1" destOrd="0" presId="urn:microsoft.com/office/officeart/2005/8/layout/hierarchy1"/>
    <dgm:cxn modelId="{A019E28E-094B-48BA-91ED-50D90B538D8F}" type="presParOf" srcId="{39D4B048-80AE-4295-9CE0-3CE96CF3FFEA}" destId="{70953ED6-2816-4A9F-9751-99D6E8C4DA67}" srcOrd="0" destOrd="0" presId="urn:microsoft.com/office/officeart/2005/8/layout/hierarchy1"/>
    <dgm:cxn modelId="{35ACF03B-47AA-4E84-AF1B-31BB25678EB3}" type="presParOf" srcId="{39D4B048-80AE-4295-9CE0-3CE96CF3FFEA}" destId="{2F42BE44-44BE-4E3B-B6F8-BA94BB6A0134}" srcOrd="1" destOrd="0" presId="urn:microsoft.com/office/officeart/2005/8/layout/hierarchy1"/>
    <dgm:cxn modelId="{7B065B8D-1210-4E69-AA28-81A54774D779}" type="presParOf" srcId="{2F42BE44-44BE-4E3B-B6F8-BA94BB6A0134}" destId="{9072B115-6D52-45A3-8660-2D49EEAC1CBA}" srcOrd="0" destOrd="0" presId="urn:microsoft.com/office/officeart/2005/8/layout/hierarchy1"/>
    <dgm:cxn modelId="{C73523B3-A5C7-4305-8CBA-01FEF861F2F0}" type="presParOf" srcId="{9072B115-6D52-45A3-8660-2D49EEAC1CBA}" destId="{5D01ED97-7AEB-4C29-A927-659FD9E61F50}" srcOrd="0" destOrd="0" presId="urn:microsoft.com/office/officeart/2005/8/layout/hierarchy1"/>
    <dgm:cxn modelId="{5AC23EA0-2815-4958-807E-D02E3361FEA7}" type="presParOf" srcId="{9072B115-6D52-45A3-8660-2D49EEAC1CBA}" destId="{9834C9F2-4BDC-4A16-A48A-FD1D2FF77BDB}" srcOrd="1" destOrd="0" presId="urn:microsoft.com/office/officeart/2005/8/layout/hierarchy1"/>
    <dgm:cxn modelId="{9CDA1CF0-9512-4F4E-8845-1A9F1A3FE16B}" type="presParOf" srcId="{2F42BE44-44BE-4E3B-B6F8-BA94BB6A0134}" destId="{FE46CD6B-E63F-4E7C-BF10-3DB340BD23EC}" srcOrd="1" destOrd="0" presId="urn:microsoft.com/office/officeart/2005/8/layout/hierarchy1"/>
    <dgm:cxn modelId="{9EFC2D56-CF37-4D38-8C20-58EC8BB6D2E1}" type="presParOf" srcId="{39D4B048-80AE-4295-9CE0-3CE96CF3FFEA}" destId="{5D843750-94F3-4B83-A1A4-55EBB87D20A7}" srcOrd="2" destOrd="0" presId="urn:microsoft.com/office/officeart/2005/8/layout/hierarchy1"/>
    <dgm:cxn modelId="{4AF7FCC2-AF84-4ED7-858C-11C745ABC8A3}" type="presParOf" srcId="{39D4B048-80AE-4295-9CE0-3CE96CF3FFEA}" destId="{8A581F6D-4656-4E7D-8629-4DD20329EC6D}" srcOrd="3" destOrd="0" presId="urn:microsoft.com/office/officeart/2005/8/layout/hierarchy1"/>
    <dgm:cxn modelId="{2E594F60-2969-414E-95FE-1A168194B2DB}" type="presParOf" srcId="{8A581F6D-4656-4E7D-8629-4DD20329EC6D}" destId="{82A79F5B-96CD-43A7-8C08-BEDC7FC0F94D}" srcOrd="0" destOrd="0" presId="urn:microsoft.com/office/officeart/2005/8/layout/hierarchy1"/>
    <dgm:cxn modelId="{5DBE619B-1891-4650-9D35-5018AB236017}" type="presParOf" srcId="{82A79F5B-96CD-43A7-8C08-BEDC7FC0F94D}" destId="{5D858F69-C91C-40F5-B47C-09696012E063}" srcOrd="0" destOrd="0" presId="urn:microsoft.com/office/officeart/2005/8/layout/hierarchy1"/>
    <dgm:cxn modelId="{561EFA94-D28D-44A6-B261-227BA4B9E4F1}" type="presParOf" srcId="{82A79F5B-96CD-43A7-8C08-BEDC7FC0F94D}" destId="{B5CF860C-569E-48EC-B58B-CAE38355FE69}" srcOrd="1" destOrd="0" presId="urn:microsoft.com/office/officeart/2005/8/layout/hierarchy1"/>
    <dgm:cxn modelId="{D611D8CF-AA2A-471F-BE56-A95874480936}" type="presParOf" srcId="{8A581F6D-4656-4E7D-8629-4DD20329EC6D}" destId="{297C21B0-D058-4CB5-B805-A79C309E8655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DF6734-2E02-4298-AD2C-A94A48215FF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1B17-6C37-4C78-963D-4E3FE2166A9D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22B317-4CDD-47C8-ACBE-AA5466C07C94}" type="par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BDF19-2809-4972-BA6E-104644CE9F29}" type="sib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B6BB1-2B09-4FC4-9636-0081B4C295B0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0CC970-2E94-437A-AD35-E16A49F73C9F}" type="par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16AE43-91FE-42B1-B296-8A86B9216D5B}" type="sib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BA15C-8D72-4490-9BEB-CD0C2AC9C04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A6C9A-4200-4419-8110-9EE43AB8BB7B}" type="par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D8500-DD5D-4705-A834-2E8130AA3F76}" type="sib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67D18-DB21-4A03-A8D3-7418D08B01F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7B93F-AC8C-4A5E-9DBD-A3BDC02F5485}" type="par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54138B-A748-4E7C-A375-A3436109944A}" type="sib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680864-A3BB-4798-A27E-DED0528CED9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7DA61-45A4-4B7A-9603-A7856C758E2E}" type="par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4F8E8-A7FB-49F9-AACF-592AFB94611A}" type="sib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5568F-BDE8-4022-B03F-7C3D7B3649C4}" type="pres">
      <dgm:prSet presAssocID="{6DDF6734-2E02-4298-AD2C-A94A48215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7F129E-5943-4EAD-BBD5-081EF1BA8365}" type="pres">
      <dgm:prSet presAssocID="{CD921B17-6C37-4C78-963D-4E3FE2166A9D}" presName="hierRoot1" presStyleCnt="0"/>
      <dgm:spPr/>
    </dgm:pt>
    <dgm:pt modelId="{01701487-3159-43AE-A23A-B06AF1924D64}" type="pres">
      <dgm:prSet presAssocID="{CD921B17-6C37-4C78-963D-4E3FE2166A9D}" presName="composite" presStyleCnt="0"/>
      <dgm:spPr/>
    </dgm:pt>
    <dgm:pt modelId="{274E608C-47C5-435B-AD65-A4CA9164D9F3}" type="pres">
      <dgm:prSet presAssocID="{CD921B17-6C37-4C78-963D-4E3FE2166A9D}" presName="background" presStyleLbl="node0" presStyleIdx="0" presStyleCnt="1"/>
      <dgm:spPr/>
    </dgm:pt>
    <dgm:pt modelId="{BDB7D3CB-6484-49DF-A12B-D9E563765FE4}" type="pres">
      <dgm:prSet presAssocID="{CD921B17-6C37-4C78-963D-4E3FE2166A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D8AD3-C21D-4C4B-B154-6D22C491D97C}" type="pres">
      <dgm:prSet presAssocID="{CD921B17-6C37-4C78-963D-4E3FE2166A9D}" presName="hierChild2" presStyleCnt="0"/>
      <dgm:spPr/>
    </dgm:pt>
    <dgm:pt modelId="{3CE586F2-104F-48D3-BB5E-78448D3F73A0}" type="pres">
      <dgm:prSet presAssocID="{5A0CC970-2E94-437A-AD35-E16A49F73C9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644C931-9124-4738-9DF6-B9544FB502BD}" type="pres">
      <dgm:prSet presAssocID="{B62B6BB1-2B09-4FC4-9636-0081B4C295B0}" presName="hierRoot2" presStyleCnt="0"/>
      <dgm:spPr/>
    </dgm:pt>
    <dgm:pt modelId="{94C12C20-BF17-47B2-A7BD-4505F522DD8B}" type="pres">
      <dgm:prSet presAssocID="{B62B6BB1-2B09-4FC4-9636-0081B4C295B0}" presName="composite2" presStyleCnt="0"/>
      <dgm:spPr/>
    </dgm:pt>
    <dgm:pt modelId="{13E5BD88-4264-488A-9F81-697ECD26AF26}" type="pres">
      <dgm:prSet presAssocID="{B62B6BB1-2B09-4FC4-9636-0081B4C295B0}" presName="background2" presStyleLbl="node2" presStyleIdx="0" presStyleCnt="2"/>
      <dgm:spPr/>
    </dgm:pt>
    <dgm:pt modelId="{0CCCD1B1-211A-4CB3-BE96-C32B18ACDDA1}" type="pres">
      <dgm:prSet presAssocID="{B62B6BB1-2B09-4FC4-9636-0081B4C295B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5B13E-A1B1-4473-95FA-8FF31144D004}" type="pres">
      <dgm:prSet presAssocID="{B62B6BB1-2B09-4FC4-9636-0081B4C295B0}" presName="hierChild3" presStyleCnt="0"/>
      <dgm:spPr/>
    </dgm:pt>
    <dgm:pt modelId="{C5E76DA1-2908-4E04-A649-72A3AD4B28D5}" type="pres">
      <dgm:prSet presAssocID="{DDBA6C9A-4200-4419-8110-9EE43AB8BB7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02D479-3A65-4DD5-9DEE-93ECE317582B}" type="pres">
      <dgm:prSet presAssocID="{541BA15C-8D72-4490-9BEB-CD0C2AC9C04A}" presName="hierRoot3" presStyleCnt="0"/>
      <dgm:spPr/>
    </dgm:pt>
    <dgm:pt modelId="{94B6FAA8-D31A-41B1-B8DA-2559D6CB3981}" type="pres">
      <dgm:prSet presAssocID="{541BA15C-8D72-4490-9BEB-CD0C2AC9C04A}" presName="composite3" presStyleCnt="0"/>
      <dgm:spPr/>
    </dgm:pt>
    <dgm:pt modelId="{E90B6E75-343A-4D39-966B-51E971403596}" type="pres">
      <dgm:prSet presAssocID="{541BA15C-8D72-4490-9BEB-CD0C2AC9C04A}" presName="background3" presStyleLbl="node3" presStyleIdx="0" presStyleCnt="2"/>
      <dgm:spPr/>
    </dgm:pt>
    <dgm:pt modelId="{82A6AEB9-B839-493E-8408-8B4101A9305C}" type="pres">
      <dgm:prSet presAssocID="{541BA15C-8D72-4490-9BEB-CD0C2AC9C04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7D3DE-33B5-452C-80CC-D704CD684800}" type="pres">
      <dgm:prSet presAssocID="{541BA15C-8D72-4490-9BEB-CD0C2AC9C04A}" presName="hierChild4" presStyleCnt="0"/>
      <dgm:spPr/>
    </dgm:pt>
    <dgm:pt modelId="{2F023456-F0D8-4F3D-9B00-FE81218A3BEC}" type="pres">
      <dgm:prSet presAssocID="{2217B93F-AC8C-4A5E-9DBD-A3BDC02F548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A05CFBF-0697-4DFE-8B62-49EB29869FBE}" type="pres">
      <dgm:prSet presAssocID="{3D167D18-DB21-4A03-A8D3-7418D08B01F8}" presName="hierRoot3" presStyleCnt="0"/>
      <dgm:spPr/>
    </dgm:pt>
    <dgm:pt modelId="{E86AB93C-6B3E-442B-A628-DA9427B82FEF}" type="pres">
      <dgm:prSet presAssocID="{3D167D18-DB21-4A03-A8D3-7418D08B01F8}" presName="composite3" presStyleCnt="0"/>
      <dgm:spPr/>
    </dgm:pt>
    <dgm:pt modelId="{5B04BC43-7663-4709-B7A8-4E278CE9EE44}" type="pres">
      <dgm:prSet presAssocID="{3D167D18-DB21-4A03-A8D3-7418D08B01F8}" presName="background3" presStyleLbl="node3" presStyleIdx="1" presStyleCnt="2"/>
      <dgm:spPr/>
    </dgm:pt>
    <dgm:pt modelId="{8EBAFDC3-22BB-4EE6-A0B0-0E615515FB14}" type="pres">
      <dgm:prSet presAssocID="{3D167D18-DB21-4A03-A8D3-7418D08B01F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DDF0D-F589-4DCB-98F3-895D98CBC383}" type="pres">
      <dgm:prSet presAssocID="{3D167D18-DB21-4A03-A8D3-7418D08B01F8}" presName="hierChild4" presStyleCnt="0"/>
      <dgm:spPr/>
    </dgm:pt>
    <dgm:pt modelId="{D8EB592F-9959-4919-AD74-45F8EE465255}" type="pres">
      <dgm:prSet presAssocID="{32D7DA61-45A4-4B7A-9603-A7856C758E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EECC832-C535-4328-A7E2-5D1A89433255}" type="pres">
      <dgm:prSet presAssocID="{80680864-A3BB-4798-A27E-DED0528CED92}" presName="hierRoot2" presStyleCnt="0"/>
      <dgm:spPr/>
    </dgm:pt>
    <dgm:pt modelId="{CC250AD2-05AB-4C2E-9E13-2DC01917BFF1}" type="pres">
      <dgm:prSet presAssocID="{80680864-A3BB-4798-A27E-DED0528CED92}" presName="composite2" presStyleCnt="0"/>
      <dgm:spPr/>
    </dgm:pt>
    <dgm:pt modelId="{9B8A9B1D-1339-4035-A80A-933B88A1B8B7}" type="pres">
      <dgm:prSet presAssocID="{80680864-A3BB-4798-A27E-DED0528CED92}" presName="background2" presStyleLbl="node2" presStyleIdx="1" presStyleCnt="2"/>
      <dgm:spPr/>
    </dgm:pt>
    <dgm:pt modelId="{54A0F73F-6736-4E31-ADCB-0896B9E8E10C}" type="pres">
      <dgm:prSet presAssocID="{80680864-A3BB-4798-A27E-DED0528CED9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B1DFF-99F6-4FBF-9982-A1F6FE59F898}" type="pres">
      <dgm:prSet presAssocID="{80680864-A3BB-4798-A27E-DED0528CED92}" presName="hierChild3" presStyleCnt="0"/>
      <dgm:spPr/>
    </dgm:pt>
  </dgm:ptLst>
  <dgm:cxnLst>
    <dgm:cxn modelId="{B9426BC4-BFBB-4E2C-9BA7-1062B7027ADD}" srcId="{CD921B17-6C37-4C78-963D-4E3FE2166A9D}" destId="{80680864-A3BB-4798-A27E-DED0528CED92}" srcOrd="1" destOrd="0" parTransId="{32D7DA61-45A4-4B7A-9603-A7856C758E2E}" sibTransId="{FFA4F8E8-A7FB-49F9-AACF-592AFB94611A}"/>
    <dgm:cxn modelId="{84E63663-5F86-4D6F-9D26-2C0B627CE8B1}" type="presOf" srcId="{DDBA6C9A-4200-4419-8110-9EE43AB8BB7B}" destId="{C5E76DA1-2908-4E04-A649-72A3AD4B28D5}" srcOrd="0" destOrd="0" presId="urn:microsoft.com/office/officeart/2005/8/layout/hierarchy1"/>
    <dgm:cxn modelId="{03AC67DA-F560-4017-AAEA-B6F6EB1737A6}" type="presOf" srcId="{B62B6BB1-2B09-4FC4-9636-0081B4C295B0}" destId="{0CCCD1B1-211A-4CB3-BE96-C32B18ACDDA1}" srcOrd="0" destOrd="0" presId="urn:microsoft.com/office/officeart/2005/8/layout/hierarchy1"/>
    <dgm:cxn modelId="{2ABA2B95-C42B-4C7F-B189-579A05E18F18}" srcId="{B62B6BB1-2B09-4FC4-9636-0081B4C295B0}" destId="{3D167D18-DB21-4A03-A8D3-7418D08B01F8}" srcOrd="1" destOrd="0" parTransId="{2217B93F-AC8C-4A5E-9DBD-A3BDC02F5485}" sibTransId="{7E54138B-A748-4E7C-A375-A3436109944A}"/>
    <dgm:cxn modelId="{B3F791E9-E34F-45FA-AFDD-35B014A51645}" type="presOf" srcId="{5A0CC970-2E94-437A-AD35-E16A49F73C9F}" destId="{3CE586F2-104F-48D3-BB5E-78448D3F73A0}" srcOrd="0" destOrd="0" presId="urn:microsoft.com/office/officeart/2005/8/layout/hierarchy1"/>
    <dgm:cxn modelId="{A1CBEA3A-623B-4832-9BCA-1A4974E794FB}" type="presOf" srcId="{2217B93F-AC8C-4A5E-9DBD-A3BDC02F5485}" destId="{2F023456-F0D8-4F3D-9B00-FE81218A3BEC}" srcOrd="0" destOrd="0" presId="urn:microsoft.com/office/officeart/2005/8/layout/hierarchy1"/>
    <dgm:cxn modelId="{C88A0475-5079-40AB-A2FD-BE910C9E94B8}" type="presOf" srcId="{CD921B17-6C37-4C78-963D-4E3FE2166A9D}" destId="{BDB7D3CB-6484-49DF-A12B-D9E563765FE4}" srcOrd="0" destOrd="0" presId="urn:microsoft.com/office/officeart/2005/8/layout/hierarchy1"/>
    <dgm:cxn modelId="{3DA8121B-EA24-4D5C-86FA-66643B138C21}" srcId="{CD921B17-6C37-4C78-963D-4E3FE2166A9D}" destId="{B62B6BB1-2B09-4FC4-9636-0081B4C295B0}" srcOrd="0" destOrd="0" parTransId="{5A0CC970-2E94-437A-AD35-E16A49F73C9F}" sibTransId="{5716AE43-91FE-42B1-B296-8A86B9216D5B}"/>
    <dgm:cxn modelId="{31DFE801-67DD-442D-BD82-929144259F6B}" srcId="{B62B6BB1-2B09-4FC4-9636-0081B4C295B0}" destId="{541BA15C-8D72-4490-9BEB-CD0C2AC9C04A}" srcOrd="0" destOrd="0" parTransId="{DDBA6C9A-4200-4419-8110-9EE43AB8BB7B}" sibTransId="{44BD8500-DD5D-4705-A834-2E8130AA3F76}"/>
    <dgm:cxn modelId="{31599A4F-C0C1-4115-80DD-A9B7AC5DCA95}" type="presOf" srcId="{80680864-A3BB-4798-A27E-DED0528CED92}" destId="{54A0F73F-6736-4E31-ADCB-0896B9E8E10C}" srcOrd="0" destOrd="0" presId="urn:microsoft.com/office/officeart/2005/8/layout/hierarchy1"/>
    <dgm:cxn modelId="{ADF8A9A8-B46F-478A-86F5-47AE2413EB42}" srcId="{6DDF6734-2E02-4298-AD2C-A94A48215FF0}" destId="{CD921B17-6C37-4C78-963D-4E3FE2166A9D}" srcOrd="0" destOrd="0" parTransId="{9C22B317-4CDD-47C8-ACBE-AA5466C07C94}" sibTransId="{A11BDF19-2809-4972-BA6E-104644CE9F29}"/>
    <dgm:cxn modelId="{7906C0D2-2011-4A6B-8023-AB4BAE79DBC1}" type="presOf" srcId="{6DDF6734-2E02-4298-AD2C-A94A48215FF0}" destId="{4C25568F-BDE8-4022-B03F-7C3D7B3649C4}" srcOrd="0" destOrd="0" presId="urn:microsoft.com/office/officeart/2005/8/layout/hierarchy1"/>
    <dgm:cxn modelId="{E1837F95-0623-4AA4-9D45-619A0858FEEA}" type="presOf" srcId="{541BA15C-8D72-4490-9BEB-CD0C2AC9C04A}" destId="{82A6AEB9-B839-493E-8408-8B4101A9305C}" srcOrd="0" destOrd="0" presId="urn:microsoft.com/office/officeart/2005/8/layout/hierarchy1"/>
    <dgm:cxn modelId="{4F1194E3-4039-46E9-A5BD-46CB9278CCF9}" type="presOf" srcId="{32D7DA61-45A4-4B7A-9603-A7856C758E2E}" destId="{D8EB592F-9959-4919-AD74-45F8EE465255}" srcOrd="0" destOrd="0" presId="urn:microsoft.com/office/officeart/2005/8/layout/hierarchy1"/>
    <dgm:cxn modelId="{1FC91A87-8195-491E-9C54-22EA12EE886B}" type="presOf" srcId="{3D167D18-DB21-4A03-A8D3-7418D08B01F8}" destId="{8EBAFDC3-22BB-4EE6-A0B0-0E615515FB14}" srcOrd="0" destOrd="0" presId="urn:microsoft.com/office/officeart/2005/8/layout/hierarchy1"/>
    <dgm:cxn modelId="{8AC2B1EF-A121-4683-A91A-35A6639E3EA4}" type="presParOf" srcId="{4C25568F-BDE8-4022-B03F-7C3D7B3649C4}" destId="{F57F129E-5943-4EAD-BBD5-081EF1BA8365}" srcOrd="0" destOrd="0" presId="urn:microsoft.com/office/officeart/2005/8/layout/hierarchy1"/>
    <dgm:cxn modelId="{C8C57A70-6B0A-4290-BE73-6FD7B8FA413D}" type="presParOf" srcId="{F57F129E-5943-4EAD-BBD5-081EF1BA8365}" destId="{01701487-3159-43AE-A23A-B06AF1924D64}" srcOrd="0" destOrd="0" presId="urn:microsoft.com/office/officeart/2005/8/layout/hierarchy1"/>
    <dgm:cxn modelId="{95CC59D8-947A-4588-BA20-2B6121F0D16E}" type="presParOf" srcId="{01701487-3159-43AE-A23A-B06AF1924D64}" destId="{274E608C-47C5-435B-AD65-A4CA9164D9F3}" srcOrd="0" destOrd="0" presId="urn:microsoft.com/office/officeart/2005/8/layout/hierarchy1"/>
    <dgm:cxn modelId="{FA18384E-8C57-4C75-83AC-64783E0083C9}" type="presParOf" srcId="{01701487-3159-43AE-A23A-B06AF1924D64}" destId="{BDB7D3CB-6484-49DF-A12B-D9E563765FE4}" srcOrd="1" destOrd="0" presId="urn:microsoft.com/office/officeart/2005/8/layout/hierarchy1"/>
    <dgm:cxn modelId="{4FAE04BE-19A8-466C-9E33-CD1B1741B826}" type="presParOf" srcId="{F57F129E-5943-4EAD-BBD5-081EF1BA8365}" destId="{9E4D8AD3-C21D-4C4B-B154-6D22C491D97C}" srcOrd="1" destOrd="0" presId="urn:microsoft.com/office/officeart/2005/8/layout/hierarchy1"/>
    <dgm:cxn modelId="{31C0C3A6-6DE8-4757-BD36-6D1EC747AFAA}" type="presParOf" srcId="{9E4D8AD3-C21D-4C4B-B154-6D22C491D97C}" destId="{3CE586F2-104F-48D3-BB5E-78448D3F73A0}" srcOrd="0" destOrd="0" presId="urn:microsoft.com/office/officeart/2005/8/layout/hierarchy1"/>
    <dgm:cxn modelId="{16AB8B64-7C88-4A87-9C03-973B259550B5}" type="presParOf" srcId="{9E4D8AD3-C21D-4C4B-B154-6D22C491D97C}" destId="{5644C931-9124-4738-9DF6-B9544FB502BD}" srcOrd="1" destOrd="0" presId="urn:microsoft.com/office/officeart/2005/8/layout/hierarchy1"/>
    <dgm:cxn modelId="{C23A3ABA-D859-47A7-A816-A591E972DAFA}" type="presParOf" srcId="{5644C931-9124-4738-9DF6-B9544FB502BD}" destId="{94C12C20-BF17-47B2-A7BD-4505F522DD8B}" srcOrd="0" destOrd="0" presId="urn:microsoft.com/office/officeart/2005/8/layout/hierarchy1"/>
    <dgm:cxn modelId="{9B1CA6DC-48A2-401E-9C46-D16A62108771}" type="presParOf" srcId="{94C12C20-BF17-47B2-A7BD-4505F522DD8B}" destId="{13E5BD88-4264-488A-9F81-697ECD26AF26}" srcOrd="0" destOrd="0" presId="urn:microsoft.com/office/officeart/2005/8/layout/hierarchy1"/>
    <dgm:cxn modelId="{DF68648D-F80C-47DB-AB5B-32B96324E82B}" type="presParOf" srcId="{94C12C20-BF17-47B2-A7BD-4505F522DD8B}" destId="{0CCCD1B1-211A-4CB3-BE96-C32B18ACDDA1}" srcOrd="1" destOrd="0" presId="urn:microsoft.com/office/officeart/2005/8/layout/hierarchy1"/>
    <dgm:cxn modelId="{251C9F50-6176-4A44-9F50-FC5C77B93834}" type="presParOf" srcId="{5644C931-9124-4738-9DF6-B9544FB502BD}" destId="{6995B13E-A1B1-4473-95FA-8FF31144D004}" srcOrd="1" destOrd="0" presId="urn:microsoft.com/office/officeart/2005/8/layout/hierarchy1"/>
    <dgm:cxn modelId="{CC2E5C0F-5C30-4F40-AE81-9B0A520C015C}" type="presParOf" srcId="{6995B13E-A1B1-4473-95FA-8FF31144D004}" destId="{C5E76DA1-2908-4E04-A649-72A3AD4B28D5}" srcOrd="0" destOrd="0" presId="urn:microsoft.com/office/officeart/2005/8/layout/hierarchy1"/>
    <dgm:cxn modelId="{354E4B3C-A7DE-40C8-BFFE-8EEE22C249D0}" type="presParOf" srcId="{6995B13E-A1B1-4473-95FA-8FF31144D004}" destId="{5002D479-3A65-4DD5-9DEE-93ECE317582B}" srcOrd="1" destOrd="0" presId="urn:microsoft.com/office/officeart/2005/8/layout/hierarchy1"/>
    <dgm:cxn modelId="{A78C3737-63D0-4054-86A0-3C723B5B0C8F}" type="presParOf" srcId="{5002D479-3A65-4DD5-9DEE-93ECE317582B}" destId="{94B6FAA8-D31A-41B1-B8DA-2559D6CB3981}" srcOrd="0" destOrd="0" presId="urn:microsoft.com/office/officeart/2005/8/layout/hierarchy1"/>
    <dgm:cxn modelId="{3F0A2189-B242-4CDD-B8E7-C868E3160EB9}" type="presParOf" srcId="{94B6FAA8-D31A-41B1-B8DA-2559D6CB3981}" destId="{E90B6E75-343A-4D39-966B-51E971403596}" srcOrd="0" destOrd="0" presId="urn:microsoft.com/office/officeart/2005/8/layout/hierarchy1"/>
    <dgm:cxn modelId="{566F204C-DAB2-458E-9EA8-5E90A9E39E44}" type="presParOf" srcId="{94B6FAA8-D31A-41B1-B8DA-2559D6CB3981}" destId="{82A6AEB9-B839-493E-8408-8B4101A9305C}" srcOrd="1" destOrd="0" presId="urn:microsoft.com/office/officeart/2005/8/layout/hierarchy1"/>
    <dgm:cxn modelId="{2CD1E948-132F-4C14-A765-CF10F592FD73}" type="presParOf" srcId="{5002D479-3A65-4DD5-9DEE-93ECE317582B}" destId="{CC57D3DE-33B5-452C-80CC-D704CD684800}" srcOrd="1" destOrd="0" presId="urn:microsoft.com/office/officeart/2005/8/layout/hierarchy1"/>
    <dgm:cxn modelId="{8E07807E-B8F7-4060-A9F2-F686AE4CE1CF}" type="presParOf" srcId="{6995B13E-A1B1-4473-95FA-8FF31144D004}" destId="{2F023456-F0D8-4F3D-9B00-FE81218A3BEC}" srcOrd="2" destOrd="0" presId="urn:microsoft.com/office/officeart/2005/8/layout/hierarchy1"/>
    <dgm:cxn modelId="{517B7E9F-8E16-4A87-8814-DE84891999DF}" type="presParOf" srcId="{6995B13E-A1B1-4473-95FA-8FF31144D004}" destId="{0A05CFBF-0697-4DFE-8B62-49EB29869FBE}" srcOrd="3" destOrd="0" presId="urn:microsoft.com/office/officeart/2005/8/layout/hierarchy1"/>
    <dgm:cxn modelId="{ED430FC6-F9CC-4087-87A6-B4CE4BAA33FD}" type="presParOf" srcId="{0A05CFBF-0697-4DFE-8B62-49EB29869FBE}" destId="{E86AB93C-6B3E-442B-A628-DA9427B82FEF}" srcOrd="0" destOrd="0" presId="urn:microsoft.com/office/officeart/2005/8/layout/hierarchy1"/>
    <dgm:cxn modelId="{852A513D-22B8-4D0D-949E-F2D8A1EF047C}" type="presParOf" srcId="{E86AB93C-6B3E-442B-A628-DA9427B82FEF}" destId="{5B04BC43-7663-4709-B7A8-4E278CE9EE44}" srcOrd="0" destOrd="0" presId="urn:microsoft.com/office/officeart/2005/8/layout/hierarchy1"/>
    <dgm:cxn modelId="{BD228FA8-BE3E-4B55-AABB-D6B77FACF360}" type="presParOf" srcId="{E86AB93C-6B3E-442B-A628-DA9427B82FEF}" destId="{8EBAFDC3-22BB-4EE6-A0B0-0E615515FB14}" srcOrd="1" destOrd="0" presId="urn:microsoft.com/office/officeart/2005/8/layout/hierarchy1"/>
    <dgm:cxn modelId="{08E0E165-0E9A-479E-940F-3A5ECAA064AF}" type="presParOf" srcId="{0A05CFBF-0697-4DFE-8B62-49EB29869FBE}" destId="{65DDDF0D-F589-4DCB-98F3-895D98CBC383}" srcOrd="1" destOrd="0" presId="urn:microsoft.com/office/officeart/2005/8/layout/hierarchy1"/>
    <dgm:cxn modelId="{E8939B3C-227F-473C-BAE0-F6F7BFAB61F5}" type="presParOf" srcId="{9E4D8AD3-C21D-4C4B-B154-6D22C491D97C}" destId="{D8EB592F-9959-4919-AD74-45F8EE465255}" srcOrd="2" destOrd="0" presId="urn:microsoft.com/office/officeart/2005/8/layout/hierarchy1"/>
    <dgm:cxn modelId="{FC3B4B54-FA0C-419F-9459-76E9FB7E0929}" type="presParOf" srcId="{9E4D8AD3-C21D-4C4B-B154-6D22C491D97C}" destId="{2EECC832-C535-4328-A7E2-5D1A89433255}" srcOrd="3" destOrd="0" presId="urn:microsoft.com/office/officeart/2005/8/layout/hierarchy1"/>
    <dgm:cxn modelId="{F39F24C6-9968-4AC2-AEC7-2864680125AA}" type="presParOf" srcId="{2EECC832-C535-4328-A7E2-5D1A89433255}" destId="{CC250AD2-05AB-4C2E-9E13-2DC01917BFF1}" srcOrd="0" destOrd="0" presId="urn:microsoft.com/office/officeart/2005/8/layout/hierarchy1"/>
    <dgm:cxn modelId="{5A556A36-1E2B-4491-982A-9DB06D89CD05}" type="presParOf" srcId="{CC250AD2-05AB-4C2E-9E13-2DC01917BFF1}" destId="{9B8A9B1D-1339-4035-A80A-933B88A1B8B7}" srcOrd="0" destOrd="0" presId="urn:microsoft.com/office/officeart/2005/8/layout/hierarchy1"/>
    <dgm:cxn modelId="{DBF0B703-D29A-4265-84F0-196BA81F9932}" type="presParOf" srcId="{CC250AD2-05AB-4C2E-9E13-2DC01917BFF1}" destId="{54A0F73F-6736-4E31-ADCB-0896B9E8E10C}" srcOrd="1" destOrd="0" presId="urn:microsoft.com/office/officeart/2005/8/layout/hierarchy1"/>
    <dgm:cxn modelId="{1CA3B413-DBFE-4F07-BDF2-7A04758EE74D}" type="presParOf" srcId="{2EECC832-C535-4328-A7E2-5D1A89433255}" destId="{237B1DFF-99F6-4FBF-9982-A1F6FE59F898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/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/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/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/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/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/>
      <dgm:t>
        <a:bodyPr/>
        <a:lstStyle/>
        <a:p>
          <a:endParaRPr lang="en-US">
            <a:effectLst/>
          </a:endParaRPr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/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  <dgm:t>
        <a:bodyPr/>
        <a:lstStyle/>
        <a:p>
          <a:endParaRPr lang="en-US"/>
        </a:p>
      </dgm:t>
    </dgm:pt>
    <dgm:pt modelId="{2B3E77F0-EB7C-42BB-9881-21A0A7A8019F}" type="pres">
      <dgm:prSet presAssocID="{C23FC31C-9C02-4C1C-BADC-F8C3E708C23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07EFB3C-07B0-46B1-B089-8D5C14FC96E1}" type="pres">
      <dgm:prSet presAssocID="{C23FC31C-9C02-4C1C-BADC-F8C3E708C23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FE3-C879-47C2-BB6B-188738245D62}" type="pres">
      <dgm:prSet presAssocID="{1C60055F-FF5A-4ED5-B397-D57CEC77FE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F8D230C-38DF-405A-AB39-87F5C12C4C3E}" type="pres">
      <dgm:prSet presAssocID="{1C60055F-FF5A-4ED5-B397-D57CEC77FE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65CF-E5BF-41ED-9DD7-5D01732A127C}" type="pres">
      <dgm:prSet presAssocID="{140BDE50-38D2-475F-8D08-557826DA3F2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58C8405-F2B6-4D0D-AA1E-C96E15DE0B4C}" type="pres">
      <dgm:prSet presAssocID="{140BDE50-38D2-475F-8D08-557826DA3F2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D9DB9BB-C27E-4FE1-A15C-1593FF17104F}" type="pres">
      <dgm:prSet presAssocID="{5E9E33CB-71DE-49B3-9807-CE6F42ECA9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C06F-76C0-4BF2-B5B7-A52A496C36E5}" type="pres">
      <dgm:prSet presAssocID="{DF0FC897-30AE-4368-BDBA-5157422F25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0C4BC37-60DB-4EF3-838F-6BC4A742A9F1}" type="pres">
      <dgm:prSet presAssocID="{DF0FC897-30AE-4368-BDBA-5157422F25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4D03-6264-4E03-8081-28B4535F51A2}" type="pres">
      <dgm:prSet presAssocID="{91BAD295-8122-4425-A39B-F3F81CE8274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3EFABDF-3BFD-4203-86D7-B08800053FDA}" type="pres">
      <dgm:prSet presAssocID="{91BAD295-8122-4425-A39B-F3F81CE8274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F333-55B3-4EF5-8C9D-78E2671F0312}" type="pres">
      <dgm:prSet presAssocID="{0256C6BE-5F44-4CF9-BD13-59CD94DFEF8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E375BC-1AC8-4482-ADC8-6CECCA4F2AEC}" type="pres">
      <dgm:prSet presAssocID="{0256C6BE-5F44-4CF9-BD13-59CD94DFEF8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F61AB2-61A3-41C4-843C-CBD22BE6ECEB}" type="pres">
      <dgm:prSet presAssocID="{4D4EB95A-5A67-49D2-A4BD-0BE93447225B}" presName="node" presStyleLbl="node1" presStyleIdx="5" presStyleCnt="6" custScaleX="124956" custScaleY="6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97736-0F0C-45DD-AC3E-7F4C713D6843}" type="presOf" srcId="{0256C6BE-5F44-4CF9-BD13-59CD94DFEF80}" destId="{4AE375BC-1AC8-4482-ADC8-6CECCA4F2AEC}" srcOrd="1" destOrd="0" presId="urn:microsoft.com/office/officeart/2005/8/layout/radial5"/>
    <dgm:cxn modelId="{27C59FCB-BF47-49BF-B5AF-70B7F43FE7F9}" type="presOf" srcId="{DF0FC897-30AE-4368-BDBA-5157422F251D}" destId="{7008C06F-76C0-4BF2-B5B7-A52A496C36E5}" srcOrd="0" destOrd="0" presId="urn:microsoft.com/office/officeart/2005/8/layout/radial5"/>
    <dgm:cxn modelId="{86497B39-09B4-4CCE-A7F4-EA9C72049F26}" type="presOf" srcId="{C23FC31C-9C02-4C1C-BADC-F8C3E708C236}" destId="{2B3E77F0-EB7C-42BB-9881-21A0A7A8019F}" srcOrd="0" destOrd="0" presId="urn:microsoft.com/office/officeart/2005/8/layout/radial5"/>
    <dgm:cxn modelId="{17981C1D-1BDE-4BF8-845A-57D7BD678CB8}" type="presOf" srcId="{90D1EF15-7BB5-422A-A0B8-4F403E455CE5}" destId="{EDCA1F05-16BA-433B-B035-4D3C4DD209ED}" srcOrd="0" destOrd="0" presId="urn:microsoft.com/office/officeart/2005/8/layout/radial5"/>
    <dgm:cxn modelId="{BE19D916-2193-4DD3-89FF-B7E4474DBC89}" type="presOf" srcId="{49D1A19F-43D6-4E0A-9855-086E1B631FBD}" destId="{3CA9C366-909A-461E-BDC9-C8C18A737712}" srcOrd="0" destOrd="0" presId="urn:microsoft.com/office/officeart/2005/8/layout/radial5"/>
    <dgm:cxn modelId="{E23419EF-98E1-42C6-B26B-9D7E87AAB1E3}" type="presOf" srcId="{140BDE50-38D2-475F-8D08-557826DA3F28}" destId="{258C8405-F2B6-4D0D-AA1E-C96E15DE0B4C}" srcOrd="1" destOrd="0" presId="urn:microsoft.com/office/officeart/2005/8/layout/radial5"/>
    <dgm:cxn modelId="{2BA336C3-5198-4684-9A1E-A66BFAE62DB7}" type="presOf" srcId="{140BDE50-38D2-475F-8D08-557826DA3F28}" destId="{8D6D65CF-E5BF-41ED-9DD7-5D01732A127C}" srcOrd="0" destOrd="0" presId="urn:microsoft.com/office/officeart/2005/8/layout/radial5"/>
    <dgm:cxn modelId="{E3BC20F7-9BC6-4486-987C-E76C9A192B91}" type="presOf" srcId="{0256C6BE-5F44-4CF9-BD13-59CD94DFEF80}" destId="{D32CF333-55B3-4EF5-8C9D-78E2671F0312}" srcOrd="0" destOrd="0" presId="urn:microsoft.com/office/officeart/2005/8/layout/radial5"/>
    <dgm:cxn modelId="{10A444A9-8A46-438E-B94D-D2B3F73829D9}" type="presOf" srcId="{DF0FC897-30AE-4368-BDBA-5157422F251D}" destId="{20C4BC37-60DB-4EF3-838F-6BC4A742A9F1}" srcOrd="1" destOrd="0" presId="urn:microsoft.com/office/officeart/2005/8/layout/radial5"/>
    <dgm:cxn modelId="{C5B6BBB9-3E1B-4616-8FAE-ACC661921403}" type="presOf" srcId="{1C60055F-FF5A-4ED5-B397-D57CEC77FE20}" destId="{7A6BFFE3-C879-47C2-BB6B-188738245D62}" srcOrd="0" destOrd="0" presId="urn:microsoft.com/office/officeart/2005/8/layout/radial5"/>
    <dgm:cxn modelId="{0941CC07-519D-474E-B250-72CB7CA108A1}" type="presOf" srcId="{1A6CDA77-A08E-4683-93E6-5913CD751459}" destId="{750EAB16-4234-42F3-8336-F89726239BD1}" srcOrd="0" destOrd="0" presId="urn:microsoft.com/office/officeart/2005/8/layout/radial5"/>
    <dgm:cxn modelId="{E5353B7E-772D-4D54-A334-14D1C654B866}" type="presOf" srcId="{4D4EB95A-5A67-49D2-A4BD-0BE93447225B}" destId="{A4F61AB2-61A3-41C4-843C-CBD22BE6ECEB}" srcOrd="0" destOrd="0" presId="urn:microsoft.com/office/officeart/2005/8/layout/radial5"/>
    <dgm:cxn modelId="{CE822035-8E32-48E9-8CCC-315C3C315C46}" type="presOf" srcId="{C23FC31C-9C02-4C1C-BADC-F8C3E708C236}" destId="{A07EFB3C-07B0-46B1-B089-8D5C14FC96E1}" srcOrd="1" destOrd="0" presId="urn:microsoft.com/office/officeart/2005/8/layout/radial5"/>
    <dgm:cxn modelId="{F3A4A88D-416F-4998-994B-E48FFA9ED83B}" type="presOf" srcId="{5E9E33CB-71DE-49B3-9807-CE6F42ECA9E4}" destId="{8D9DB9BB-C27E-4FE1-A15C-1593FF17104F}" srcOrd="0" destOrd="0" presId="urn:microsoft.com/office/officeart/2005/8/layout/radial5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09BE26B4-68AC-4AD6-B236-55C7DBB0A6FD}" type="presOf" srcId="{1C60055F-FF5A-4ED5-B397-D57CEC77FE20}" destId="{9F8D230C-38DF-405A-AB39-87F5C12C4C3E}" srcOrd="1" destOrd="0" presId="urn:microsoft.com/office/officeart/2005/8/layout/radial5"/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7C237244-6A1E-4467-885A-A9B35071F488}" type="presOf" srcId="{91BAD295-8122-4425-A39B-F3F81CE8274F}" destId="{A7464D03-6264-4E03-8081-28B4535F51A2}" srcOrd="0" destOrd="0" presId="urn:microsoft.com/office/officeart/2005/8/layout/radial5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1D794141-F789-4624-8CBD-AB12EEB382D8}" type="presOf" srcId="{8F6B6C1A-8AC7-42D9-ADC8-4A5867D641BE}" destId="{8CA66E20-BDF4-43A0-ADAE-876036AB3435}" srcOrd="0" destOrd="0" presId="urn:microsoft.com/office/officeart/2005/8/layout/radial5"/>
    <dgm:cxn modelId="{10211165-102A-4BEC-A75B-F72E3C250018}" type="presOf" srcId="{81D643C9-07D6-4696-A787-843C8C7E6D3B}" destId="{B81EA08D-DF4D-4B3A-88B4-8B8C7BCF8893}" srcOrd="0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B678DB03-D02F-48D0-97AE-BC8BA90F1F07}" type="presOf" srcId="{91BAD295-8122-4425-A39B-F3F81CE8274F}" destId="{83EFABDF-3BFD-4203-86D7-B08800053FDA}" srcOrd="1" destOrd="0" presId="urn:microsoft.com/office/officeart/2005/8/layout/radial5"/>
    <dgm:cxn modelId="{EB179CDE-51A9-4C55-9A4E-6B2E7DB266C5}" type="presOf" srcId="{EE8E37A4-52AD-4374-9817-5C091A80C302}" destId="{0ECE089E-F5DE-4741-8637-2E901B53B990}" srcOrd="0" destOrd="0" presId="urn:microsoft.com/office/officeart/2005/8/layout/radial5"/>
    <dgm:cxn modelId="{BC5849FD-CBCD-46BE-85DC-2A7775A6578E}" type="presParOf" srcId="{3CA9C366-909A-461E-BDC9-C8C18A737712}" destId="{B81EA08D-DF4D-4B3A-88B4-8B8C7BCF8893}" srcOrd="0" destOrd="0" presId="urn:microsoft.com/office/officeart/2005/8/layout/radial5"/>
    <dgm:cxn modelId="{D63D9214-527B-40D5-88A8-333DAB4CD829}" type="presParOf" srcId="{3CA9C366-909A-461E-BDC9-C8C18A737712}" destId="{2B3E77F0-EB7C-42BB-9881-21A0A7A8019F}" srcOrd="1" destOrd="0" presId="urn:microsoft.com/office/officeart/2005/8/layout/radial5"/>
    <dgm:cxn modelId="{8EEE0416-3884-4F9B-8AB9-D0D628A86341}" type="presParOf" srcId="{2B3E77F0-EB7C-42BB-9881-21A0A7A8019F}" destId="{A07EFB3C-07B0-46B1-B089-8D5C14FC96E1}" srcOrd="0" destOrd="0" presId="urn:microsoft.com/office/officeart/2005/8/layout/radial5"/>
    <dgm:cxn modelId="{8E0D3553-B1E2-48E9-8F86-8ABCE82E6F09}" type="presParOf" srcId="{3CA9C366-909A-461E-BDC9-C8C18A737712}" destId="{EDCA1F05-16BA-433B-B035-4D3C4DD209ED}" srcOrd="2" destOrd="0" presId="urn:microsoft.com/office/officeart/2005/8/layout/radial5"/>
    <dgm:cxn modelId="{57ACD736-8AE9-4AD6-884C-1F82C645691C}" type="presParOf" srcId="{3CA9C366-909A-461E-BDC9-C8C18A737712}" destId="{7A6BFFE3-C879-47C2-BB6B-188738245D62}" srcOrd="3" destOrd="0" presId="urn:microsoft.com/office/officeart/2005/8/layout/radial5"/>
    <dgm:cxn modelId="{F4CEF3ED-79DA-4698-959E-6E2D7B6005FF}" type="presParOf" srcId="{7A6BFFE3-C879-47C2-BB6B-188738245D62}" destId="{9F8D230C-38DF-405A-AB39-87F5C12C4C3E}" srcOrd="0" destOrd="0" presId="urn:microsoft.com/office/officeart/2005/8/layout/radial5"/>
    <dgm:cxn modelId="{D740A598-309D-4A7E-B3EC-A2D5BDC06A46}" type="presParOf" srcId="{3CA9C366-909A-461E-BDC9-C8C18A737712}" destId="{0ECE089E-F5DE-4741-8637-2E901B53B990}" srcOrd="4" destOrd="0" presId="urn:microsoft.com/office/officeart/2005/8/layout/radial5"/>
    <dgm:cxn modelId="{9194D195-B864-4B01-BD24-FCB2A37166F6}" type="presParOf" srcId="{3CA9C366-909A-461E-BDC9-C8C18A737712}" destId="{8D6D65CF-E5BF-41ED-9DD7-5D01732A127C}" srcOrd="5" destOrd="0" presId="urn:microsoft.com/office/officeart/2005/8/layout/radial5"/>
    <dgm:cxn modelId="{E788CB9D-D0F5-4B35-B7BD-3DC60F8BE5F6}" type="presParOf" srcId="{8D6D65CF-E5BF-41ED-9DD7-5D01732A127C}" destId="{258C8405-F2B6-4D0D-AA1E-C96E15DE0B4C}" srcOrd="0" destOrd="0" presId="urn:microsoft.com/office/officeart/2005/8/layout/radial5"/>
    <dgm:cxn modelId="{21A16BCE-0709-4052-8B64-B248BF007B7E}" type="presParOf" srcId="{3CA9C366-909A-461E-BDC9-C8C18A737712}" destId="{8D9DB9BB-C27E-4FE1-A15C-1593FF17104F}" srcOrd="6" destOrd="0" presId="urn:microsoft.com/office/officeart/2005/8/layout/radial5"/>
    <dgm:cxn modelId="{5CB5670E-89AD-4814-BE19-DE21A1BAF0F2}" type="presParOf" srcId="{3CA9C366-909A-461E-BDC9-C8C18A737712}" destId="{7008C06F-76C0-4BF2-B5B7-A52A496C36E5}" srcOrd="7" destOrd="0" presId="urn:microsoft.com/office/officeart/2005/8/layout/radial5"/>
    <dgm:cxn modelId="{B9E20B29-644F-4D0F-BD26-AB9F20D15A8E}" type="presParOf" srcId="{7008C06F-76C0-4BF2-B5B7-A52A496C36E5}" destId="{20C4BC37-60DB-4EF3-838F-6BC4A742A9F1}" srcOrd="0" destOrd="0" presId="urn:microsoft.com/office/officeart/2005/8/layout/radial5"/>
    <dgm:cxn modelId="{ADB69101-B714-481C-B0F9-FA7129500EE6}" type="presParOf" srcId="{3CA9C366-909A-461E-BDC9-C8C18A737712}" destId="{750EAB16-4234-42F3-8336-F89726239BD1}" srcOrd="8" destOrd="0" presId="urn:microsoft.com/office/officeart/2005/8/layout/radial5"/>
    <dgm:cxn modelId="{FAF51A94-C183-48BC-877A-49CCAC66F767}" type="presParOf" srcId="{3CA9C366-909A-461E-BDC9-C8C18A737712}" destId="{A7464D03-6264-4E03-8081-28B4535F51A2}" srcOrd="9" destOrd="0" presId="urn:microsoft.com/office/officeart/2005/8/layout/radial5"/>
    <dgm:cxn modelId="{CDDAF646-BEC2-40CB-A66F-87D6D8E5C1ED}" type="presParOf" srcId="{A7464D03-6264-4E03-8081-28B4535F51A2}" destId="{83EFABDF-3BFD-4203-86D7-B08800053FDA}" srcOrd="0" destOrd="0" presId="urn:microsoft.com/office/officeart/2005/8/layout/radial5"/>
    <dgm:cxn modelId="{CBF266B0-2A9C-4F96-BD40-DBDB3F619A2A}" type="presParOf" srcId="{3CA9C366-909A-461E-BDC9-C8C18A737712}" destId="{8CA66E20-BDF4-43A0-ADAE-876036AB3435}" srcOrd="10" destOrd="0" presId="urn:microsoft.com/office/officeart/2005/8/layout/radial5"/>
    <dgm:cxn modelId="{ADE10712-F0F4-440D-809C-2D96D1A02532}" type="presParOf" srcId="{3CA9C366-909A-461E-BDC9-C8C18A737712}" destId="{D32CF333-55B3-4EF5-8C9D-78E2671F0312}" srcOrd="11" destOrd="0" presId="urn:microsoft.com/office/officeart/2005/8/layout/radial5"/>
    <dgm:cxn modelId="{7D68C28B-1146-43CE-9A1B-57E3D40D4F8E}" type="presParOf" srcId="{D32CF333-55B3-4EF5-8C9D-78E2671F0312}" destId="{4AE375BC-1AC8-4482-ADC8-6CECCA4F2AEC}" srcOrd="0" destOrd="0" presId="urn:microsoft.com/office/officeart/2005/8/layout/radial5"/>
    <dgm:cxn modelId="{0CFCC609-AD02-4CCE-8D05-43794D77B0A1}" type="presParOf" srcId="{3CA9C366-909A-461E-BDC9-C8C18A737712}" destId="{A4F61AB2-61A3-41C4-843C-CBD22BE6ECEB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4702C-3B61-44A2-A1C3-3E2882B7B8F0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17DDA-AEFF-40A4-83A8-BE69C9DB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271B-6CF0-49A3-80AE-66DDA38EA388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9A48-B54B-46F0-AFDC-DB68C2088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901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</a:t>
            </a:r>
            <a:r>
              <a:rPr lang="en-US" dirty="0" smtClean="0"/>
              <a:t> </a:t>
            </a:r>
            <a:r>
              <a:rPr lang="bn-BD" dirty="0" smtClean="0"/>
              <a:t>জন </a:t>
            </a:r>
            <a:r>
              <a:rPr lang="bn-BD" baseline="0" dirty="0" smtClean="0"/>
              <a:t> শিক্ষার্থীকে বোর্ডে এনে  কাজটি করতে দেবো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5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৬,১০ও১৫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গু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কগুলো লিখ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এর মধ্যে common 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কগুলো চিহ্নিত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 । 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৬,১০ও১৫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ল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এরপর ক্লিকের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38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9A48-B54B-46F0-AFDC-DB68C2088B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66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636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235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3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৩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bn-BD" dirty="0" smtClean="0">
                <a:sym typeface="Symbol" panose="05050102010706020507" pitchFamily="18" charset="2"/>
              </a:rPr>
              <a:t>৫ আয়তক্ষেত্রটি</a:t>
            </a:r>
            <a:r>
              <a:rPr lang="bn-BD" baseline="0" dirty="0" smtClean="0">
                <a:sym typeface="Symbol" panose="05050102010706020507" pitchFamily="18" charset="2"/>
              </a:rPr>
              <a:t> , সকল আয়তক্ষেত্রে </a:t>
            </a:r>
            <a:r>
              <a:rPr lang="en-US" baseline="0" dirty="0" smtClean="0">
                <a:sym typeface="Symbol" panose="05050102010706020507" pitchFamily="18" charset="2"/>
              </a:rPr>
              <a:t>common </a:t>
            </a:r>
            <a:r>
              <a:rPr lang="bn-BD" baseline="0" dirty="0" smtClean="0">
                <a:sym typeface="Symbol" panose="05050102010706020507" pitchFamily="18" charset="2"/>
              </a:rPr>
              <a:t>থাকায় এটি  সকল আয়তক্ষেত্রের গরিষ্ঠ সাধারণ গুণনীয়ক 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22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ভিডিওটি দেখিয়ে</a:t>
            </a:r>
            <a:r>
              <a:rPr lang="bn-BD" baseline="0" dirty="0" smtClean="0"/>
              <a:t> শিক্ষার্থীদেরকে প্রশ্ন করা যেতে পারে ; রনি ১২টি বস্তাকে বিভিন্ন ভাবে সাজাতে গিয়ে প্রতি তাকে  কয়টি করে বস্তা রেখেছে তার একটি তালিকা তৈরি কর ? রনি ১৬টি বস্তাকে বিভিন্ন ভাবে সাজাতে গিয়ে প্রতি তাকে  কয়টি করে বস্তা রেখেছে তার একটি তালিকা তৈরি কর ? তালিকা দুইটি থেকে সাধারণ(common) বস্তার সংখ্যা গুলো লেখ ? সাধারণ(common) বস্তার সংখ্যা গুলো হতে সবচেয়ে বড় সংখ্যাটি কত ? ইত্যাদি প্রশ্নের মাধ্যমে গ.সা.গু. কী  ধারণা দেওয়া যেতে পারে । </a:t>
            </a:r>
            <a:endParaRPr lang="en-GB" dirty="0" smtClean="0"/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95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ভিডিওতে</a:t>
            </a:r>
            <a:r>
              <a:rPr lang="bn-BD" baseline="0" dirty="0" smtClean="0"/>
              <a:t> খরগোসটি লাফ দেওয়ার সময় কোন কোন পাথরে বসেছিল ? কুকুরটি  লাফ দেওয়ার সময় কোন কোন পাথরে বসেছিল ? উভয়ে লাফ দেওয়ার সময় কোন কোন একই পাথরে বসেছিল ? </a:t>
            </a:r>
            <a:r>
              <a:rPr lang="en-GB" baseline="0" dirty="0" smtClean="0"/>
              <a:t>C</a:t>
            </a:r>
            <a:r>
              <a:rPr lang="bn-BD" baseline="0" dirty="0" smtClean="0"/>
              <a:t>ommon পাথর  গুলির মধ্যে সবচেয়ে ছোট মানের পাথরটিকে কি বলা হয়েছে 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2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মৌলিক গুণনীয়ক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লিখ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এর মধ্যে common 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 চিহ্নিত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এরপর ক্লিকের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21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5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38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1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423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 cap="rnd" cmpd="tri"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6629400"/>
            <a:ext cx="45720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Rafiqul</a:t>
            </a:r>
            <a:r>
              <a:rPr lang="en-US" sz="2800" dirty="0" smtClean="0">
                <a:solidFill>
                  <a:srgbClr val="FF0000"/>
                </a:solidFill>
              </a:rPr>
              <a:t> Islam</a:t>
            </a:r>
            <a:r>
              <a:rPr lang="en-US" sz="2800" baseline="0" dirty="0" smtClean="0">
                <a:solidFill>
                  <a:srgbClr val="FF0000"/>
                </a:solidFill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</a:rPr>
              <a:t>Ratan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01664 L 0.75 -0.005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bomb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  <p:sndAc>
      <p:stSnd>
        <p:snd r:embed="rId13" name="bomb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  <p:sndAc>
      <p:stSnd>
        <p:snd r:embed="rId13" name="breez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33400"/>
            <a:ext cx="8839200" cy="662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 rot="19134370">
            <a:off x="3058617" y="3731337"/>
            <a:ext cx="6816839" cy="2123658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i="1" u="sng" spc="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i="1" u="sng" spc="600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b="1" i="1" u="sng" spc="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800" b="1" i="1" u="sng" spc="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i="1" u="sng" spc="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58951"/>
      </p:ext>
    </p:extLst>
  </p:cSld>
  <p:clrMapOvr>
    <a:masterClrMapping/>
  </p:clrMapOvr>
  <p:transition spd="slow">
    <p:wheel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304800" y="3276600"/>
            <a:ext cx="8457064" cy="2168656"/>
            <a:chOff x="457198" y="2133597"/>
            <a:chExt cx="8457064" cy="2168656"/>
          </a:xfrm>
        </p:grpSpPr>
        <p:sp>
          <p:nvSpPr>
            <p:cNvPr id="2" name="TextBox 1"/>
            <p:cNvSpPr txBox="1"/>
            <p:nvPr/>
          </p:nvSpPr>
          <p:spPr>
            <a:xfrm>
              <a:off x="457198" y="2133597"/>
              <a:ext cx="8457064" cy="10962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en-US" sz="60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গুণনীয়</a:t>
              </a:r>
              <a:r>
                <a:rPr lang="bn-BD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কের সাহায্যে </a:t>
              </a:r>
              <a:r>
                <a:rPr lang="en-US" sz="60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গ.সা.গু</a:t>
              </a:r>
              <a:r>
                <a:rPr lang="en-US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BD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নির্ণয় - </a:t>
              </a:r>
              <a:endParaRPr lang="en-US" sz="60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44040" y="3335021"/>
              <a:ext cx="5166360" cy="9672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prstTxWarp prst="textPlain">
                <a:avLst>
                  <a:gd name="adj" fmla="val 50354"/>
                </a:avLst>
              </a:prstTxWarp>
              <a:spAutoFit/>
            </a:bodyPr>
            <a:lstStyle/>
            <a:p>
              <a:r>
                <a:rPr lang="bn-BD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১০</a:t>
              </a:r>
              <a:r>
                <a:rPr lang="bn-BD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3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8042" y="443821"/>
            <a:ext cx="4739624" cy="1152883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443076"/>
      </p:ext>
    </p:extLst>
  </p:cSld>
  <p:clrMapOvr>
    <a:masterClrMapping/>
  </p:clrMapOvr>
  <p:transition spd="slow">
    <p:pull dir="r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1981200"/>
            <a:ext cx="7518399" cy="77207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= ২ × ২</a:t>
            </a:r>
            <a:endParaRPr lang="en-US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733800"/>
            <a:ext cx="7994424" cy="833628"/>
          </a:xfrm>
          <a:prstGeom prst="rect">
            <a:avLst/>
          </a:prstGeom>
          <a:solidFill>
            <a:srgbClr val="FF0000"/>
          </a:solidFill>
        </p:spPr>
        <p:txBody>
          <a:bodyPr wrap="square" lIns="94048" tIns="47023" rIns="94048" bIns="47023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৪ ও ১০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এর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গসাগু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২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801" y="2819401"/>
            <a:ext cx="7442199" cy="772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  =২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0" y="355602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en-US" sz="5600" dirty="0" err="1" smtClean="0">
                <a:solidFill>
                  <a:srgbClr val="FFC000"/>
                </a:solidFill>
              </a:rPr>
              <a:t>সমাধান</a:t>
            </a:r>
            <a:endParaRPr lang="en-US" sz="56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48200"/>
            <a:ext cx="8153400" cy="833628"/>
          </a:xfrm>
          <a:prstGeom prst="rect">
            <a:avLst/>
          </a:prstGeom>
          <a:solidFill>
            <a:srgbClr val="FF0000"/>
          </a:solidFill>
        </p:spPr>
        <p:txBody>
          <a:bodyPr wrap="square" lIns="94048" tIns="47023" rIns="94048" bIns="47023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৪ ও ১০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এর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লসাগু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২×২×৫ =২০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85160"/>
      </p:ext>
    </p:extLst>
  </p:cSld>
  <p:clrMapOvr>
    <a:masterClrMapping/>
  </p:clrMapOvr>
  <p:transition spd="slow">
    <p:pull dir="l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0" grpId="0" animBg="1"/>
      <p:bldP spid="34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922" y="93784"/>
            <a:ext cx="8135815" cy="1031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বৃহত্তম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</a:rPr>
              <a:t> ৬,১২ ও </a:t>
            </a:r>
            <a:r>
              <a:rPr lang="en-US" sz="3600" dirty="0" smtClean="0">
                <a:solidFill>
                  <a:schemeClr val="tx1"/>
                </a:solidFill>
              </a:rPr>
              <a:t>২৪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ভাগশেষ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</a:rPr>
              <a:t> ?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4093" y="1301262"/>
            <a:ext cx="7983415" cy="1031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নির্ণেয়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বৃহত্তম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সংখ্যাটি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প্রদত্ত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</a:rPr>
              <a:t> ৬,১২ ও ১৫ </a:t>
            </a:r>
            <a:r>
              <a:rPr lang="en-US" sz="3200" dirty="0" err="1" smtClean="0">
                <a:solidFill>
                  <a:schemeClr val="tx1"/>
                </a:solidFill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গসাগু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352127"/>
            <a:ext cx="7518399" cy="77207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২ ×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endParaRPr lang="en-US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801" y="3266527"/>
            <a:ext cx="7442199" cy="772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১২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=২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×২ × ৩ 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114800"/>
            <a:ext cx="7442199" cy="772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২৪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২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২× ৩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5181600"/>
            <a:ext cx="8915400" cy="1219200"/>
          </a:xfrm>
          <a:prstGeom prst="roundRect">
            <a:avLst>
              <a:gd name="adj" fmla="val 41667"/>
            </a:avLst>
          </a:prstGeom>
          <a:solidFill>
            <a:schemeClr val="tx2">
              <a:lumMod val="40000"/>
              <a:lumOff val="60000"/>
            </a:schemeClr>
          </a:solidFill>
          <a:ln w="12700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7030A0"/>
                </a:solidFill>
              </a:rPr>
              <a:t>৪,৬ও৮ </a:t>
            </a:r>
            <a:r>
              <a:rPr lang="en-US" sz="5400" dirty="0" err="1" smtClean="0">
                <a:solidFill>
                  <a:srgbClr val="7030A0"/>
                </a:solidFill>
              </a:rPr>
              <a:t>এর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গসাগু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smtClean="0"/>
              <a:t>=  </a:t>
            </a:r>
            <a:r>
              <a:rPr lang="en-US" sz="5400" dirty="0" smtClean="0">
                <a:solidFill>
                  <a:srgbClr val="C00000"/>
                </a:solidFill>
              </a:rPr>
              <a:t>২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৩=৬</a:t>
            </a:r>
            <a:endParaRPr lang="en-US" sz="5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192804"/>
      </p:ext>
    </p:extLst>
  </p:cSld>
  <p:clrMapOvr>
    <a:masterClrMapping/>
  </p:clrMapOvr>
  <p:transition spd="slow">
    <p:wheel spokes="8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457200" y="2286000"/>
            <a:ext cx="7543801" cy="2923599"/>
            <a:chOff x="457200" y="2286000"/>
            <a:chExt cx="7543801" cy="2923599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2286000"/>
              <a:ext cx="7543801" cy="15903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en-US" sz="48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</a:t>
              </a:r>
              <a:r>
                <a:rPr lang="en-US" sz="48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ণনীয়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কের সাহায্যে 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8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ল.সা.গু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নির্ণয় </a:t>
              </a:r>
              <a:r>
                <a:rPr lang="en-US" sz="48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;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66666" y="4137660"/>
              <a:ext cx="4294154" cy="107193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, ৮ ও ১২  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443818"/>
            <a:ext cx="6217920" cy="154500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u="sng" dirty="0" err="1" smtClean="0">
                <a:ln w="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885818"/>
      </p:ext>
    </p:extLst>
  </p:cSld>
  <p:clrMapOvr>
    <a:masterClrMapping/>
  </p:clrMapOvr>
  <p:transition spd="slow">
    <p:split orient="vert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73723" y="656493"/>
            <a:ext cx="2930769" cy="1148862"/>
          </a:xfrm>
          <a:prstGeom prst="ellipse">
            <a:avLst/>
          </a:prstGeom>
          <a:solidFill>
            <a:srgbClr val="7030A0"/>
          </a:solidFill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সমাধান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281354" y="2133600"/>
            <a:ext cx="8862646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ri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৪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এর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মৌলিক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গুণনীয়কগুলো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    ২,২</a:t>
            </a: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৮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এর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মৌলিক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গুণনীয়কগুলো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   ২,২,২</a:t>
            </a: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১২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এর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মৌলিক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গুণনীয়কগুলো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  ২,২,৩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4419600"/>
            <a:ext cx="8862646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ri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7030A0"/>
                </a:solidFill>
              </a:rPr>
              <a:t>৪,৮ ও ১২ </a:t>
            </a:r>
            <a:r>
              <a:rPr lang="en-US" sz="3600" dirty="0" err="1" smtClean="0">
                <a:solidFill>
                  <a:srgbClr val="7030A0"/>
                </a:solidFill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সাধারণ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মৌলিক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গুণনীয়কগুলো</a:t>
            </a:r>
            <a:r>
              <a:rPr lang="en-US" sz="3600" dirty="0" smtClean="0">
                <a:solidFill>
                  <a:srgbClr val="7030A0"/>
                </a:solidFill>
              </a:rPr>
              <a:t> ২,২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</a:rPr>
              <a:t>দের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গ.সা.গু</a:t>
            </a:r>
            <a:r>
              <a:rPr lang="en-US" sz="3600" dirty="0" smtClean="0">
                <a:solidFill>
                  <a:srgbClr val="7030A0"/>
                </a:solidFill>
              </a:rPr>
              <a:t> = ২×২ = ৪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</a:rPr>
              <a:t>দের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ল.সা.গু</a:t>
            </a:r>
            <a:r>
              <a:rPr lang="en-US" sz="3600" dirty="0" smtClean="0">
                <a:solidFill>
                  <a:srgbClr val="7030A0"/>
                </a:solidFill>
              </a:rPr>
              <a:t> = ২×২×২×৩ =  ২৪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 dir="ru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609600" y="2108203"/>
            <a:ext cx="7086600" cy="2194053"/>
            <a:chOff x="609598" y="2108200"/>
            <a:chExt cx="7086600" cy="2194053"/>
          </a:xfrm>
        </p:grpSpPr>
        <p:sp>
          <p:nvSpPr>
            <p:cNvPr id="2" name="TextBox 1"/>
            <p:cNvSpPr txBox="1"/>
            <p:nvPr/>
          </p:nvSpPr>
          <p:spPr>
            <a:xfrm>
              <a:off x="609598" y="2108200"/>
              <a:ext cx="7086600" cy="10962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en-US" sz="54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</a:t>
              </a:r>
              <a:r>
                <a:rPr lang="en-US" sz="54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ণনীয়</a:t>
              </a:r>
              <a:r>
                <a:rPr lang="bn-BD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কের সাহায্যে</a:t>
              </a:r>
              <a:r>
                <a:rPr lang="en-US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গ.সা.গু</a:t>
              </a:r>
              <a:r>
                <a:rPr lang="en-US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ও</a:t>
              </a:r>
              <a:r>
                <a:rPr lang="bn-BD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</a:t>
              </a:r>
              <a:r>
                <a:rPr lang="en-US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নির্ণয় </a:t>
              </a:r>
              <a:r>
                <a:rPr lang="bn-BD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endParaRPr lang="en-US" sz="3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44040" y="3335021"/>
              <a:ext cx="5166360" cy="9672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prstTxWarp prst="textPlain">
                <a:avLst>
                  <a:gd name="adj" fmla="val 50354"/>
                </a:avLst>
              </a:prstTxWarp>
              <a:spAutoFit/>
            </a:bodyPr>
            <a:lstStyle/>
            <a:p>
              <a:r>
                <a:rPr lang="en-US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৬,১০ও ১৫</a:t>
              </a:r>
              <a:endParaRPr lang="en-US" sz="3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8042" y="443821"/>
            <a:ext cx="4739624" cy="1152883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3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443076"/>
      </p:ext>
    </p:extLst>
  </p:cSld>
  <p:clrMapOvr>
    <a:masterClrMapping/>
  </p:clrMapOvr>
  <p:transition spd="slow">
    <p:pull dir="l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1600200"/>
            <a:ext cx="7946571" cy="77207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  = ২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648200"/>
            <a:ext cx="7924800" cy="772073"/>
          </a:xfrm>
          <a:prstGeom prst="rect">
            <a:avLst/>
          </a:prstGeom>
          <a:solidFill>
            <a:srgbClr val="92D050"/>
          </a:solidFill>
        </p:spPr>
        <p:txBody>
          <a:bodyPr wrap="square" lIns="94048" tIns="47023" rIns="94048" bIns="47023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৬,১০ও১৫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গসাগু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১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362200"/>
            <a:ext cx="8084457" cy="772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 = ২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0" y="355602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en-US" sz="5600" dirty="0" err="1" smtClean="0">
                <a:solidFill>
                  <a:srgbClr val="FFC000"/>
                </a:solidFill>
              </a:rPr>
              <a:t>সমাধান</a:t>
            </a:r>
            <a:endParaRPr lang="en-US" sz="56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124200"/>
            <a:ext cx="8182429" cy="77207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১৫ = ৩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186057" cy="772073"/>
          </a:xfrm>
          <a:prstGeom prst="rect">
            <a:avLst/>
          </a:prstGeom>
          <a:solidFill>
            <a:srgbClr val="7030A0"/>
          </a:solidFill>
        </p:spPr>
        <p:txBody>
          <a:bodyPr wrap="square" lIns="94048" tIns="47023" rIns="94048" bIns="47023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৬,১০ও১৫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লসাগু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২×৩×৫= ৩০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85160"/>
      </p:ext>
    </p:extLst>
  </p:cSld>
  <p:clrMapOvr>
    <a:masterClrMapping/>
  </p:clrMapOvr>
  <p:transition spd="slow">
    <p:pull dir="r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0" grpId="0" animBg="1"/>
      <p:bldP spid="34" grpId="0" animBg="1"/>
      <p:bldP spid="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1000" y="1295400"/>
            <a:ext cx="7721600" cy="8382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৬ ও ৮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গ.সা.গু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57200" y="2133600"/>
            <a:ext cx="7721600" cy="8382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৬ ও ৮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ল.সা.গু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২৪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82600" y="304800"/>
            <a:ext cx="8128000" cy="8382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গ.সা.গু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ল.সা.গু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মধ্যে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সর্ম্পক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0" y="3352800"/>
            <a:ext cx="8788400" cy="6604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৬ও৮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গ.সা.গু.×ল.সা.গু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২×২৪ = ৪৮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4114800"/>
            <a:ext cx="8204200" cy="7366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৬ ও ৮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গুণফল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৬×৮ = ৪৮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" y="5943600"/>
            <a:ext cx="8839200" cy="609600"/>
          </a:xfrm>
          <a:prstGeom prst="round2DiagRect">
            <a:avLst>
              <a:gd name="adj1" fmla="val 2575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দুইটি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সংখ্যার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গুণফল</a:t>
            </a:r>
            <a:r>
              <a:rPr lang="en-US" sz="3600" b="1" dirty="0" smtClean="0">
                <a:solidFill>
                  <a:srgbClr val="7030A0"/>
                </a:solidFill>
              </a:rPr>
              <a:t> = </a:t>
            </a:r>
            <a:r>
              <a:rPr lang="en-US" sz="3600" b="1" dirty="0" err="1" smtClean="0">
                <a:solidFill>
                  <a:srgbClr val="7030A0"/>
                </a:solidFill>
              </a:rPr>
              <a:t>গ.সা.গু</a:t>
            </a:r>
            <a:r>
              <a:rPr lang="en-US" sz="3600" b="1" dirty="0" smtClean="0">
                <a:solidFill>
                  <a:srgbClr val="7030A0"/>
                </a:solidFill>
              </a:rPr>
              <a:t>.× </a:t>
            </a:r>
            <a:r>
              <a:rPr lang="en-US" sz="3600" b="1" dirty="0" err="1" smtClean="0">
                <a:solidFill>
                  <a:srgbClr val="7030A0"/>
                </a:solidFill>
              </a:rPr>
              <a:t>ল.সা.গু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04800" y="5257800"/>
            <a:ext cx="7924800" cy="609600"/>
          </a:xfrm>
          <a:prstGeom prst="round2DiagRect">
            <a:avLst>
              <a:gd name="adj1" fmla="val 25758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FF00"/>
                </a:solidFill>
              </a:rPr>
              <a:t>৬ × ৮ 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 </a:t>
            </a:r>
            <a:r>
              <a:rPr lang="en-US" sz="4800" dirty="0" smtClean="0">
                <a:solidFill>
                  <a:srgbClr val="C00000"/>
                </a:solidFill>
              </a:rPr>
              <a:t>৪৮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= </a:t>
            </a:r>
            <a:r>
              <a:rPr lang="en-US" sz="4800" dirty="0" smtClean="0">
                <a:solidFill>
                  <a:srgbClr val="FFFF00"/>
                </a:solidFill>
              </a:rPr>
              <a:t>২ × ২৪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838200" y="0"/>
            <a:ext cx="7594600" cy="2200989"/>
          </a:xfrm>
          <a:prstGeom prst="snip2DiagRect">
            <a:avLst>
              <a:gd name="adj1" fmla="val 4487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6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rnd" cmpd="tri">
            <a:prstDash val="solid"/>
            <a:bevel/>
          </a:ln>
          <a:scene3d>
            <a:camera prst="obliqueTopLef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05000" y="6553200"/>
            <a:ext cx="44196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রফিকুল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ইসলাম</a:t>
            </a:r>
            <a:r>
              <a:rPr lang="en-US" sz="2000" b="1" baseline="0" dirty="0" smtClean="0">
                <a:solidFill>
                  <a:schemeClr val="tx1"/>
                </a:solidFill>
              </a:rPr>
              <a:t> </a:t>
            </a:r>
            <a:r>
              <a:rPr lang="en-US" sz="2000" b="1" baseline="0" dirty="0" err="1" smtClean="0">
                <a:solidFill>
                  <a:schemeClr val="tx1"/>
                </a:solidFill>
              </a:rPr>
              <a:t>রতন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844800"/>
            <a:ext cx="8255000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99"/>
                </a:solidFill>
              </a:rPr>
              <a:t>দুইটি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সংখ্যার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গুণফল</a:t>
            </a:r>
            <a:r>
              <a:rPr lang="en-US" sz="4000" dirty="0" smtClean="0">
                <a:solidFill>
                  <a:srgbClr val="000099"/>
                </a:solidFill>
              </a:rPr>
              <a:t>  ৫৪ </a:t>
            </a:r>
            <a:r>
              <a:rPr lang="en-US" sz="4000" dirty="0" err="1" smtClean="0">
                <a:solidFill>
                  <a:srgbClr val="000099"/>
                </a:solidFill>
              </a:rPr>
              <a:t>এবং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ল.সা.গু</a:t>
            </a:r>
            <a:r>
              <a:rPr lang="en-US" sz="4000" dirty="0" smtClean="0">
                <a:solidFill>
                  <a:srgbClr val="000099"/>
                </a:solidFill>
              </a:rPr>
              <a:t>. ১৮ । </a:t>
            </a:r>
            <a:r>
              <a:rPr lang="en-US" sz="4000" dirty="0" err="1" smtClean="0">
                <a:solidFill>
                  <a:srgbClr val="000099"/>
                </a:solidFill>
              </a:rPr>
              <a:t>সংখ্যা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দুইটির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গ.সা.গু</a:t>
            </a:r>
            <a:r>
              <a:rPr lang="en-US" sz="4000" dirty="0" smtClean="0">
                <a:solidFill>
                  <a:srgbClr val="000099"/>
                </a:solidFill>
              </a:rPr>
              <a:t>. </a:t>
            </a:r>
            <a:r>
              <a:rPr lang="en-US" sz="4000" dirty="0" err="1" smtClean="0">
                <a:solidFill>
                  <a:srgbClr val="000099"/>
                </a:solidFill>
              </a:rPr>
              <a:t>নির্ণয়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কর</a:t>
            </a:r>
            <a:r>
              <a:rPr lang="en-US" sz="4000" dirty="0" smtClean="0">
                <a:solidFill>
                  <a:srgbClr val="000099"/>
                </a:solidFill>
              </a:rPr>
              <a:t> ।</a:t>
            </a:r>
            <a:endParaRPr lang="en-US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split orient="vert" dir="in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" grpId="0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0"/>
            <a:ext cx="3302000" cy="1016000"/>
          </a:xfrm>
          <a:prstGeom prst="ellipse">
            <a:avLst/>
          </a:prstGeom>
          <a:solidFill>
            <a:schemeClr val="accent2"/>
          </a:solidFill>
          <a:ln cmpd="thickThin">
            <a:prstDash val="dash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3"/>
                </a:solidFill>
              </a:rPr>
              <a:t>সমাধান</a:t>
            </a:r>
            <a:r>
              <a:rPr lang="en-US" sz="4000" dirty="0" smtClean="0">
                <a:solidFill>
                  <a:schemeClr val="accent3"/>
                </a:solidFill>
              </a:rPr>
              <a:t> 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168400"/>
            <a:ext cx="6807200" cy="2235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এখানে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সংখ্যা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দুইটির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গুণফল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= ৫৪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,,       ,,  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লসাগু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= ১৮ 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,,       ,,  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গসাগু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= …?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2600" y="3632200"/>
            <a:ext cx="7899400" cy="284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আমরা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জানি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দুইটির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সংখ্যার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গুণফল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লসাগু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×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গসাগু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বা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,             ৫৪ =   ১৮ ×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গসাগু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বা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,     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গসাগু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= ৫৪ ÷ ১৮      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বা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,    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গসাগু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 = ৩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47364" y="2092149"/>
            <a:ext cx="0" cy="3768437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632" y="2897833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18098" y="2897833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40" y="398726"/>
            <a:ext cx="4921624" cy="604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982154">
            <a:off x="5201262" y="2747879"/>
            <a:ext cx="3748532" cy="1945127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13522">
            <a:off x="409898" y="4242811"/>
            <a:ext cx="3687656" cy="1464570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2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5980" y="1636296"/>
            <a:ext cx="1756612" cy="1997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198436"/>
      </p:ext>
    </p:extLst>
  </p:cSld>
  <p:clrMapOvr>
    <a:masterClrMapping/>
  </p:clrMapOvr>
  <p:transition spd="slow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947669671"/>
              </p:ext>
            </p:extLst>
          </p:nvPr>
        </p:nvGraphicFramePr>
        <p:xfrm>
          <a:off x="609600" y="3810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51020243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257550" cy="854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4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48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828800"/>
            <a:ext cx="32766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715000"/>
            <a:ext cx="65149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251415"/>
      </p:ext>
    </p:extLst>
  </p:cSld>
  <p:clrMapOvr>
    <a:masterClrMapping/>
  </p:clrMapOvr>
  <p:transition spd="slow">
    <p:newsflash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3419301" cy="168376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570" y="1721535"/>
            <a:ext cx="69265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, ১২ও ২৪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198180" y="336649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098152" y="336649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198180" y="488074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5098152" y="488074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070402"/>
      </p:ext>
    </p:extLst>
  </p:cSld>
  <p:clrMapOvr>
    <a:masterClrMapping/>
  </p:clrMapOvr>
  <p:transition spd="slow">
    <p:zoom dir="in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3" y="149297"/>
            <a:ext cx="3419302" cy="1446550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282" y="1676400"/>
            <a:ext cx="8732718" cy="737705"/>
          </a:xfrm>
          <a:prstGeom prst="rect">
            <a:avLst/>
          </a:prstGeom>
          <a:solidFill>
            <a:schemeClr val="bg1"/>
          </a:solidFill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৮, ১২ ও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410200" y="48768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638800" y="32766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৮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828800" y="50292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১২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905000" y="32766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22078"/>
      </p:ext>
    </p:extLst>
  </p:cSld>
  <p:clrMapOvr>
    <a:masterClrMapping/>
  </p:clrMapOvr>
  <p:transition spd="slow">
    <p:wedg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990600"/>
            <a:ext cx="40386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বাড়ীর</a:t>
            </a:r>
            <a:r>
              <a:rPr lang="en-US" sz="5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endParaRPr lang="en-US" sz="54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048000"/>
            <a:ext cx="71628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UniBanglaOMJ"/>
                <a:cs typeface="SutonnyUniBanglaOMJ"/>
              </a:rPr>
              <a:t>পা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UniBanglaOMJ"/>
                <a:cs typeface="SutonnyUniBanglaOMJ"/>
              </a:rPr>
              <a:t>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UniBanglaOMJ"/>
                <a:cs typeface="SutonnyUniBanglaOMJ"/>
              </a:rPr>
              <a:t>চ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অঙ্কের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বৃহত্তম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১৬,২৪,৩০ ও ৩৬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দিয়ে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ভাগ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প্রত্যেকবার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ভাগশেষ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১০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। 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739672" cy="1870074"/>
          </a:xfrm>
        </p:spPr>
        <p:txBody>
          <a:bodyPr>
            <a:prstTxWarp prst="textDoubleWave1">
              <a:avLst>
                <a:gd name="adj1" fmla="val 12500"/>
                <a:gd name="adj2" fmla="val -3108"/>
              </a:avLst>
            </a:prstTxWarp>
            <a:noAutofit/>
          </a:bodyPr>
          <a:lstStyle/>
          <a:p>
            <a:r>
              <a:rPr lang="en-US" sz="14200" b="1" u="sng" spc="52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4200" b="1" u="sng" spc="52" dirty="0" err="1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4200" b="1" u="sng" spc="52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200" b="1" u="sng" spc="52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4200" b="1" u="sng" spc="52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200" b="1" u="sng" spc="52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4" y="1676400"/>
            <a:ext cx="5913086" cy="510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6162561"/>
      </p:ext>
    </p:extLst>
  </p:cSld>
  <p:clrMapOvr>
    <a:masterClrMapping/>
  </p:clrMapOvr>
  <p:transition spd="slow">
    <p:comb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CascadeUp">
              <a:avLst>
                <a:gd name="adj" fmla="val 50679"/>
              </a:avLst>
            </a:prstTxWarp>
            <a:normAutofit fontScale="90000"/>
          </a:bodyPr>
          <a:lstStyle/>
          <a:p>
            <a:pPr algn="ctr"/>
            <a:r>
              <a:rPr lang="bn-BD" sz="6600" b="1" i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i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971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ও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ল.সা.গু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 বলতে পারবে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943" y="3810000"/>
            <a:ext cx="850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মৌলিক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গুণনীয়</a:t>
            </a:r>
            <a:r>
              <a:rPr lang="en-US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কের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সাহায্যে  গ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লা.সা.গু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নির্ণয় করতে পারবে 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4075981" cy="209245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354"/>
              </a:avLst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800600"/>
            <a:ext cx="72390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105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ও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ল.সা.গু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মধ্যে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সম্পর্ক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নির্ণয়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endParaRPr lang="en-US" sz="4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058978"/>
      </p:ext>
    </p:extLst>
  </p:cSld>
  <p:clrMapOvr>
    <a:masterClrMapping/>
  </p:clrMapOvr>
  <p:transition spd="slow">
    <p:strips dir="rd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" y="1394460"/>
            <a:ext cx="4160521" cy="5052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018" y="3022858"/>
            <a:ext cx="3354268" cy="117449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7790396">
            <a:off x="5910596" y="2181671"/>
            <a:ext cx="488546" cy="1078754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871018" y="1441599"/>
            <a:ext cx="1560997" cy="753506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01301" y="1431393"/>
            <a:ext cx="1996519" cy="756541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2249565">
            <a:off x="7713667" y="2248879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32015" y="4918511"/>
            <a:ext cx="2089366" cy="826157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গূ্ণনীয়ক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308402" y="4027245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810684"/>
      </p:ext>
    </p:extLst>
  </p:cSld>
  <p:clrMapOvr>
    <a:masterClrMapping/>
  </p:clrMapOvr>
  <p:transition spd="slow">
    <p:split dir="in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685800"/>
            <a:ext cx="7391400" cy="5181600"/>
            <a:chOff x="1219200" y="685800"/>
            <a:chExt cx="7010400" cy="4419600"/>
          </a:xfrm>
        </p:grpSpPr>
        <p:sp>
          <p:nvSpPr>
            <p:cNvPr id="2" name="Rectangle 1"/>
            <p:cNvSpPr/>
            <p:nvPr/>
          </p:nvSpPr>
          <p:spPr>
            <a:xfrm>
              <a:off x="1447800" y="2286000"/>
              <a:ext cx="6417141" cy="110799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0" cmpd="thinThick">
              <a:solidFill>
                <a:schemeClr val="tx1"/>
              </a:solidFill>
              <a:prstDash val="sysDot"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গ.সা.গু</a:t>
              </a:r>
              <a:r>
                <a:rPr lang="en-US" sz="6600" b="1" u="sng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 ও </a:t>
              </a:r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ল.সা.গু</a:t>
              </a:r>
              <a:endParaRPr lang="en-US" sz="6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19200" y="685800"/>
              <a:ext cx="7010400" cy="4419600"/>
            </a:xfrm>
            <a:prstGeom prst="ellipse">
              <a:avLst/>
            </a:prstGeom>
            <a:noFill/>
            <a:ln w="184150" cap="sq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split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789" y="280114"/>
            <a:ext cx="6571997" cy="1569494"/>
          </a:xfr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গ.সা.গু কী তার একটি ভিডিও দেখি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3898445"/>
              </p:ext>
            </p:extLst>
          </p:nvPr>
        </p:nvGraphicFramePr>
        <p:xfrm>
          <a:off x="3678071" y="2797791"/>
          <a:ext cx="1544979" cy="1303576"/>
        </p:xfrm>
        <a:graphic>
          <a:graphicData uri="http://schemas.openxmlformats.org/presentationml/2006/ole">
            <p:oleObj spid="_x0000_s2050" name="Packager Shell Object" showAsIcon="1" r:id="rId5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05219815"/>
      </p:ext>
    </p:extLst>
  </p:cSld>
  <p:clrMapOvr>
    <a:masterClrMapping/>
  </p:clrMapOvr>
  <p:transition spd="slow">
    <p:dissolve/>
    <p:sndAc>
      <p:stSnd>
        <p:snd r:embed="rId4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>
              <a:snd r:embed="rId5" name="arrow.wav" builtIn="1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1468117"/>
              </p:ext>
            </p:extLst>
          </p:nvPr>
        </p:nvGraphicFramePr>
        <p:xfrm>
          <a:off x="4319518" y="2265532"/>
          <a:ext cx="2094932" cy="1378423"/>
        </p:xfrm>
        <a:graphic>
          <a:graphicData uri="http://schemas.openxmlformats.org/presentationml/2006/ole">
            <p:oleObj spid="_x0000_s37890" name="Packager Shell Object" showAsIcon="1" r:id="rId6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0085" y="428625"/>
            <a:ext cx="6375400" cy="1282890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Plain">
              <a:avLst>
                <a:gd name="adj" fmla="val 44541"/>
              </a:avLst>
            </a:prstTxWarp>
            <a:spAutoFit/>
          </a:bodyPr>
          <a:lstStyle/>
          <a:p>
            <a:r>
              <a:rPr lang="bn-BD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137593"/>
      </p:ext>
    </p:extLst>
  </p:cSld>
  <p:clrMapOvr>
    <a:masterClrMapping/>
  </p:clrMapOvr>
  <p:transition spd="slow">
    <p:randomBar dir="vert"/>
    <p:sndAc>
      <p:stSnd>
        <p:snd r:embed="rId4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" y="375836"/>
            <a:ext cx="9143999" cy="9054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গুণনীয়কের সাহায্যে ৪,৬ও ৮ এর 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ও 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66122344"/>
              </p:ext>
            </p:extLst>
          </p:nvPr>
        </p:nvGraphicFramePr>
        <p:xfrm>
          <a:off x="2" y="1771965"/>
          <a:ext cx="3016155" cy="251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048649435"/>
              </p:ext>
            </p:extLst>
          </p:nvPr>
        </p:nvGraphicFramePr>
        <p:xfrm>
          <a:off x="3084396" y="1780684"/>
          <a:ext cx="2852383" cy="224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388447410"/>
              </p:ext>
            </p:extLst>
          </p:nvPr>
        </p:nvGraphicFramePr>
        <p:xfrm>
          <a:off x="5386318" y="1671501"/>
          <a:ext cx="3552967" cy="404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3552234214"/>
      </p:ext>
    </p:extLst>
  </p:cSld>
  <p:clrMapOvr>
    <a:masterClrMapping/>
  </p:clrMapOvr>
  <p:transition spd="slow">
    <p:newsflash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04718" y="326572"/>
            <a:ext cx="8939283" cy="1578428"/>
            <a:chOff x="204717" y="348344"/>
            <a:chExt cx="8939283" cy="1920737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="" xmlns:p14="http://schemas.microsoft.com/office/powerpoint/2010/main" val="1266122344"/>
                </p:ext>
              </p:extLst>
            </p:nvPr>
          </p:nvGraphicFramePr>
          <p:xfrm>
            <a:off x="204717" y="435429"/>
            <a:ext cx="3016155" cy="12773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="" xmlns:p14="http://schemas.microsoft.com/office/powerpoint/2010/main" val="4048649435"/>
                </p:ext>
              </p:extLst>
            </p:nvPr>
          </p:nvGraphicFramePr>
          <p:xfrm>
            <a:off x="3006083" y="348344"/>
            <a:ext cx="2852383" cy="14571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="" xmlns:p14="http://schemas.microsoft.com/office/powerpoint/2010/main" val="3388447410"/>
                </p:ext>
              </p:extLst>
            </p:nvPr>
          </p:nvGraphicFramePr>
          <p:xfrm>
            <a:off x="5591033" y="413656"/>
            <a:ext cx="3552967" cy="18554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grpSp>
        <p:nvGrpSpPr>
          <p:cNvPr id="3" name="Group 14"/>
          <p:cNvGrpSpPr/>
          <p:nvPr/>
        </p:nvGrpSpPr>
        <p:grpSpPr>
          <a:xfrm>
            <a:off x="914401" y="1752600"/>
            <a:ext cx="5486399" cy="1600200"/>
            <a:chOff x="892628" y="3004458"/>
            <a:chExt cx="5704115" cy="1719944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979714" y="3004458"/>
              <a:ext cx="5617029" cy="566058"/>
            </a:xfrm>
            <a:prstGeom prst="round2DiagRect">
              <a:avLst>
                <a:gd name="adj1" fmla="val 37794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৪</a:t>
              </a:r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 ২  ×  ২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892628" y="3570516"/>
              <a:ext cx="5617029" cy="566058"/>
            </a:xfrm>
            <a:prstGeom prst="round2DiagRect">
              <a:avLst>
                <a:gd name="adj1" fmla="val 37794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৬</a:t>
              </a:r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 ২  ×  ৩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892628" y="4158344"/>
              <a:ext cx="5617029" cy="566058"/>
            </a:xfrm>
            <a:prstGeom prst="round2DiagRect">
              <a:avLst>
                <a:gd name="adj1" fmla="val 37794"/>
                <a:gd name="adj2" fmla="val 0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৮</a:t>
              </a:r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 ২  ×  ২  ×  ২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2133600" y="1676400"/>
            <a:ext cx="870858" cy="1775731"/>
            <a:chOff x="2046513" y="2481943"/>
            <a:chExt cx="870858" cy="1894113"/>
          </a:xfrm>
        </p:grpSpPr>
        <p:sp>
          <p:nvSpPr>
            <p:cNvPr id="18" name="Oval 17"/>
            <p:cNvSpPr/>
            <p:nvPr/>
          </p:nvSpPr>
          <p:spPr>
            <a:xfrm>
              <a:off x="2046513" y="2481943"/>
              <a:ext cx="783773" cy="696685"/>
            </a:xfrm>
            <a:prstGeom prst="ellipse">
              <a:avLst/>
            </a:prstGeom>
            <a:solidFill>
              <a:srgbClr val="92D050"/>
            </a:solidFill>
            <a:ln w="63500" cmpd="tri">
              <a:noFill/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C00000"/>
                  </a:solidFill>
                </a:rPr>
                <a:t>২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133598" y="3048000"/>
              <a:ext cx="783773" cy="696685"/>
            </a:xfrm>
            <a:prstGeom prst="ellipse">
              <a:avLst/>
            </a:prstGeom>
            <a:solidFill>
              <a:srgbClr val="92D050"/>
            </a:solidFill>
            <a:ln w="63500" cmpd="tri">
              <a:noFill/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C00000"/>
                  </a:solidFill>
                </a:rPr>
                <a:t>২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33598" y="3679371"/>
              <a:ext cx="783773" cy="696685"/>
            </a:xfrm>
            <a:prstGeom prst="ellipse">
              <a:avLst/>
            </a:prstGeom>
            <a:solidFill>
              <a:srgbClr val="92D050"/>
            </a:solidFill>
            <a:ln w="63500" cmpd="tri">
              <a:noFill/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C00000"/>
                  </a:solidFill>
                </a:rPr>
                <a:t>২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3733800" y="2286000"/>
            <a:ext cx="609601" cy="533400"/>
          </a:xfrm>
          <a:prstGeom prst="ellipse">
            <a:avLst/>
          </a:prstGeom>
          <a:solidFill>
            <a:srgbClr val="92D050"/>
          </a:solidFill>
          <a:ln w="63500" cmpd="tri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৩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8" name="Group 26"/>
          <p:cNvGrpSpPr/>
          <p:nvPr/>
        </p:nvGrpSpPr>
        <p:grpSpPr>
          <a:xfrm>
            <a:off x="3657600" y="1524000"/>
            <a:ext cx="783773" cy="1981198"/>
            <a:chOff x="3548742" y="2394859"/>
            <a:chExt cx="783773" cy="1184363"/>
          </a:xfrm>
        </p:grpSpPr>
        <p:sp>
          <p:nvSpPr>
            <p:cNvPr id="24" name="Oval 23"/>
            <p:cNvSpPr/>
            <p:nvPr/>
          </p:nvSpPr>
          <p:spPr>
            <a:xfrm>
              <a:off x="3548742" y="3148544"/>
              <a:ext cx="783773" cy="430678"/>
            </a:xfrm>
            <a:prstGeom prst="ellipse">
              <a:avLst/>
            </a:prstGeom>
            <a:solidFill>
              <a:srgbClr val="92D050"/>
            </a:solidFill>
            <a:ln w="63500" cmpd="tri">
              <a:noFill/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</a:rPr>
                <a:t>২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548742" y="2394859"/>
              <a:ext cx="783773" cy="430678"/>
            </a:xfrm>
            <a:prstGeom prst="ellipse">
              <a:avLst/>
            </a:prstGeom>
            <a:solidFill>
              <a:srgbClr val="92D050"/>
            </a:solidFill>
            <a:ln w="63500" cmpd="tri">
              <a:noFill/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</a:rPr>
                <a:t>২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5105400" y="2819400"/>
            <a:ext cx="631373" cy="533400"/>
          </a:xfrm>
          <a:prstGeom prst="ellipse">
            <a:avLst/>
          </a:prstGeom>
          <a:solidFill>
            <a:srgbClr val="92D050"/>
          </a:solidFill>
          <a:ln w="63500" cmpd="tri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২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1000" y="4953000"/>
            <a:ext cx="8153400" cy="762000"/>
          </a:xfrm>
          <a:prstGeom prst="roundRect">
            <a:avLst>
              <a:gd name="adj" fmla="val 41667"/>
            </a:avLst>
          </a:prstGeom>
          <a:solidFill>
            <a:schemeClr val="tx2">
              <a:lumMod val="40000"/>
              <a:lumOff val="60000"/>
            </a:schemeClr>
          </a:solidFill>
          <a:ln w="12700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7030A0"/>
                </a:solidFill>
              </a:rPr>
              <a:t>৪,৬ও৮ </a:t>
            </a:r>
            <a:r>
              <a:rPr lang="en-US" sz="5400" dirty="0" err="1" smtClean="0">
                <a:solidFill>
                  <a:srgbClr val="7030A0"/>
                </a:solidFill>
              </a:rPr>
              <a:t>এর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গসাগু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smtClean="0"/>
              <a:t>=  </a:t>
            </a:r>
            <a:r>
              <a:rPr lang="en-US" sz="5400" dirty="0" smtClean="0">
                <a:solidFill>
                  <a:srgbClr val="C00000"/>
                </a:solidFill>
              </a:rPr>
              <a:t>২</a:t>
            </a:r>
          </a:p>
        </p:txBody>
      </p:sp>
      <p:grpSp>
        <p:nvGrpSpPr>
          <p:cNvPr id="33" name="Group 22"/>
          <p:cNvGrpSpPr/>
          <p:nvPr/>
        </p:nvGrpSpPr>
        <p:grpSpPr>
          <a:xfrm>
            <a:off x="2133600" y="1600200"/>
            <a:ext cx="870858" cy="1775731"/>
            <a:chOff x="2046513" y="2481943"/>
            <a:chExt cx="870858" cy="1894113"/>
          </a:xfrm>
        </p:grpSpPr>
        <p:sp>
          <p:nvSpPr>
            <p:cNvPr id="34" name="Oval 33"/>
            <p:cNvSpPr/>
            <p:nvPr/>
          </p:nvSpPr>
          <p:spPr>
            <a:xfrm>
              <a:off x="2046513" y="2481943"/>
              <a:ext cx="783773" cy="696685"/>
            </a:xfrm>
            <a:prstGeom prst="ellipse">
              <a:avLst/>
            </a:prstGeom>
            <a:solidFill>
              <a:srgbClr val="92D050"/>
            </a:solidFill>
            <a:ln w="63500" cmpd="tri">
              <a:noFill/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C00000"/>
                  </a:solidFill>
                </a:rPr>
                <a:t>২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133598" y="3048000"/>
              <a:ext cx="783773" cy="696685"/>
            </a:xfrm>
            <a:prstGeom prst="ellipse">
              <a:avLst/>
            </a:prstGeom>
            <a:solidFill>
              <a:srgbClr val="92D050"/>
            </a:solidFill>
            <a:ln w="63500" cmpd="tri">
              <a:noFill/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C00000"/>
                  </a:solidFill>
                </a:rPr>
                <a:t>২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33598" y="3679371"/>
              <a:ext cx="783773" cy="696685"/>
            </a:xfrm>
            <a:prstGeom prst="ellipse">
              <a:avLst/>
            </a:prstGeom>
            <a:solidFill>
              <a:srgbClr val="92D050"/>
            </a:solidFill>
            <a:ln w="63500" cmpd="tri">
              <a:noFill/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C00000"/>
                  </a:solidFill>
                </a:rPr>
                <a:t>২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04800" y="3886200"/>
            <a:ext cx="8153400" cy="762000"/>
          </a:xfrm>
          <a:prstGeom prst="roundRect">
            <a:avLst>
              <a:gd name="adj" fmla="val 41667"/>
            </a:avLst>
          </a:prstGeom>
          <a:solidFill>
            <a:schemeClr val="tx2">
              <a:lumMod val="40000"/>
              <a:lumOff val="60000"/>
            </a:schemeClr>
          </a:solidFill>
          <a:ln w="12700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0.00729 -0.00926 0.03299 -0.01829 0.04201 -0.01829 C 0.09896 -0.01829 0.15764 0.12616 0.15764 0.2706 C 0.15764 0.19768 0.18698 0.12616 0.21476 0.12616 C 0.2441 0.12616 0.2717 0.19884 0.2717 0.2706 C 0.2717 0.23449 0.28646 0.19768 0.30104 0.19768 C 0.3158 0.19768 0.33038 0.23356 0.33038 0.2706 C 0.33038 0.25208 0.33767 0.23449 0.34497 0.23449 C 0.35243 0.23449 0.35972 0.25301 0.35972 0.2706 C 0.35972 0.26134 0.36354 0.25208 0.36701 0.25208 C 0.36892 0.25208 0.37431 0.26134 0.37431 0.2706 C 0.37431 0.26597 0.37622 0.26134 0.37813 0.26134 C 0.37813 0.2625 0.38194 0.26597 0.38194 0.2706 C 0.38194 0.26805 0.38194 0.26597 0.38385 0.26597 C 0.38385 0.26713 0.38576 0.26829 0.38576 0.2706 C 0.38576 0.26921 0.38576 0.26805 0.38576 0.26713 C 0.38767 0.26713 0.38767 0.26829 0.38767 0.26944 C 0.38958 0.26944 0.38958 0.26829 0.38958 0.26713 C 0.39167 0.26713 0.39167 0.26829 0.39167 0.26944 " pathEditMode="relative" rAng="0" ptsTypes="fffffffffffffffffff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C 0.00348 -0.01459 0.01615 -0.02871 0.02066 -0.02871 C 0.04896 -0.02871 0.07795 0.19907 0.07795 0.42685 C 0.07795 0.31157 0.09254 0.19907 0.10625 0.19907 C 0.12084 0.19907 0.13455 0.31366 0.13455 0.42685 C 0.13455 0.36991 0.14184 0.31157 0.14896 0.31157 C 0.15643 0.31157 0.16354 0.36805 0.16354 0.42685 C 0.16354 0.39722 0.16719 0.36991 0.17084 0.36991 C 0.17448 0.36991 0.17813 0.39907 0.17813 0.42685 C 0.17813 0.41204 0.18004 0.39722 0.18177 0.39722 C 0.18264 0.39722 0.18542 0.41204 0.18542 0.42685 C 0.18542 0.41944 0.18629 0.41204 0.18716 0.41204 C 0.18716 0.41389 0.18924 0.41944 0.18924 0.42685 C 0.18924 0.42268 0.18924 0.41944 0.19011 0.41944 C 0.19011 0.42106 0.19098 0.42291 0.19098 0.42685 C 0.19098 0.4243 0.19098 0.42268 0.19098 0.42106 C 0.19202 0.42106 0.19202 0.42291 0.19202 0.42477 C 0.19288 0.42477 0.19288 0.42291 0.19288 0.42106 C 0.1941 0.42106 0.1941 0.42291 0.1941 0.42477 " pathEditMode="relative" rAng="0" ptsTypes="fffffffffffffffffff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0.00122 -0.01852 0.00903 -0.03634 0.01163 -0.03634 C 0.02882 -0.03634 0.04583 0.25232 0.04583 0.54213 C 0.04583 0.3956 0.05503 0.25232 0.06285 0.25232 C 0.07205 0.25232 0.07986 0.39792 0.07986 0.54213 C 0.07986 0.46945 0.08385 0.3956 0.08906 0.3956 C 0.09306 0.3956 0.09826 0.46759 0.09826 0.54213 C 0.09826 0.5044 0.09948 0.46945 0.10208 0.46945 C 0.10347 0.46945 0.10608 0.50648 0.10608 0.54213 C 0.10608 0.52292 0.10747 0.5044 0.10868 0.5044 C 0.10868 0.5044 0.11128 0.52292 0.11128 0.54213 C 0.11128 0.53241 0.11128 0.52292 0.11128 0.52315 C 0.11128 0.52546 0.11267 0.53241 0.11267 0.54213 C 0.11267 0.53658 0.11267 0.53241 0.11389 0.53241 C 0.11389 0.53472 0.11389 0.53727 0.11389 0.54213 C 0.11389 0.53889 0.11389 0.53658 0.11389 0.53472 C 0.11528 0.53472 0.11528 0.53727 0.11528 0.53912 C 0.11528 0.53935 0.11528 0.53727 0.11528 0.53472 C 0.11667 0.53472 0.11667 0.53727 0.11667 0.53912 " pathEditMode="relative" rAng="0" ptsTypes="fffffffffffffffffff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C 0.00277 -0.01666 0.01458 -0.0331 0.0184 -0.0331 C 0.04375 -0.0331 0.06996 0.23056 0.06996 0.49445 C 0.06996 0.36111 0.08316 0.23056 0.09548 0.23056 C 0.10868 0.23056 0.121 0.3632 0.121 0.49445 C 0.121 0.42847 0.1276 0.36111 0.1342 0.36111 C 0.14062 0.36111 0.14739 0.42639 0.14739 0.49445 C 0.14739 0.46019 0.15052 0.42847 0.15364 0.42847 C 0.15694 0.42847 0.16041 0.46204 0.16041 0.49445 C 0.16041 0.47685 0.16198 0.46019 0.16371 0.46019 C 0.16458 0.46019 0.16684 0.47685 0.16684 0.49445 C 0.16684 0.48542 0.16771 0.47685 0.16875 0.47685 C 0.16875 0.4794 0.17048 0.48542 0.17048 0.49445 C 0.17048 0.48959 0.17048 0.48542 0.17135 0.48542 C 0.17135 0.4875 0.17187 0.48982 0.17187 0.49445 C 0.17187 0.49167 0.17187 0.48959 0.17187 0.4875 C 0.17291 0.4875 0.17291 0.48982 0.17291 0.49213 C 0.17378 0.49213 0.17378 0.48982 0.17378 0.4875 C 0.175 0.4875 0.175 0.48982 0.175 0.49213 " pathEditMode="relative" rAng="0" ptsTypes="fffffffffffffffffff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C 0.00208 -0.01551 0.00972 -0.03079 0.01215 -0.03079 C 0.02899 -0.03079 0.04635 0.21042 0.04635 0.45185 C 0.04635 0.33009 0.05503 0.21042 0.06319 0.21042 C 0.07188 0.21042 0.08003 0.33194 0.08003 0.45185 C 0.08003 0.39167 0.08438 0.33009 0.08872 0.33009 C 0.09288 0.33009 0.0974 0.38981 0.0974 0.45185 C 0.0974 0.4206 0.09948 0.39167 0.10156 0.39167 C 0.10382 0.39167 0.1059 0.42245 0.1059 0.45185 C 0.1059 0.43611 0.10712 0.4206 0.10799 0.4206 C 0.10868 0.4206 0.11024 0.43611 0.11024 0.45185 C 0.11024 0.44398 0.11076 0.43611 0.11128 0.43611 C 0.11128 0.43819 0.1125 0.44398 0.1125 0.45185 C 0.1125 0.44768 0.1125 0.44398 0.11302 0.44398 C 0.11302 0.44583 0.11354 0.44792 0.11354 0.45185 C 0.11354 0.44954 0.11354 0.44768 0.11354 0.44583 C 0.11424 0.44583 0.11424 0.44792 0.11424 0.45 C 0.11476 0.45 0.11476 0.44792 0.11476 0.44583 C 0.11545 0.44583 0.11545 0.44792 0.11545 0.45 " pathEditMode="relative" rAng="0" ptsTypes="fffffffffffffffffff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8" grpId="0" animBg="1"/>
      <p:bldP spid="28" grpId="1" animBg="1"/>
      <p:bldP spid="27" grpId="0" animBg="1"/>
      <p:bldP spid="26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835</Words>
  <Application>Microsoft Office PowerPoint</Application>
  <PresentationFormat>On-screen Show (4:3)</PresentationFormat>
  <Paragraphs>158</Paragraphs>
  <Slides>25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Custom Design</vt:lpstr>
      <vt:lpstr>Oriel</vt:lpstr>
      <vt:lpstr>Packager Shell Object</vt:lpstr>
      <vt:lpstr>Slide 1</vt:lpstr>
      <vt:lpstr>Slide 2</vt:lpstr>
      <vt:lpstr>শিখনফল</vt:lpstr>
      <vt:lpstr>Slide 4</vt:lpstr>
      <vt:lpstr>Slide 5</vt:lpstr>
      <vt:lpstr>চলো গ.সা.গু কী তার একটি ভিডিও দেখি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প্রশ্নোত্তর পর্ব</vt:lpstr>
      <vt:lpstr>Slide 22</vt:lpstr>
      <vt:lpstr>Slide 23</vt:lpstr>
      <vt:lpstr>Slide 24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Ratan</dc:creator>
  <cp:lastModifiedBy>Ratan</cp:lastModifiedBy>
  <cp:revision>90</cp:revision>
  <dcterms:created xsi:type="dcterms:W3CDTF">2006-08-16T00:00:00Z</dcterms:created>
  <dcterms:modified xsi:type="dcterms:W3CDTF">2009-09-17T17:26:20Z</dcterms:modified>
</cp:coreProperties>
</file>